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27"/>
  </p:notesMasterIdLst>
  <p:sldIdLst>
    <p:sldId id="256" r:id="rId2"/>
    <p:sldId id="257" r:id="rId3"/>
    <p:sldId id="258" r:id="rId4"/>
    <p:sldId id="259" r:id="rId5"/>
    <p:sldId id="262" r:id="rId6"/>
    <p:sldId id="263" r:id="rId7"/>
    <p:sldId id="267" r:id="rId8"/>
    <p:sldId id="268" r:id="rId9"/>
    <p:sldId id="269" r:id="rId10"/>
    <p:sldId id="270" r:id="rId11"/>
    <p:sldId id="271" r:id="rId12"/>
    <p:sldId id="280" r:id="rId13"/>
    <p:sldId id="281" r:id="rId14"/>
    <p:sldId id="282" r:id="rId15"/>
    <p:sldId id="284" r:id="rId16"/>
    <p:sldId id="283" r:id="rId17"/>
    <p:sldId id="272" r:id="rId18"/>
    <p:sldId id="279" r:id="rId19"/>
    <p:sldId id="273" r:id="rId20"/>
    <p:sldId id="274" r:id="rId21"/>
    <p:sldId id="278" r:id="rId22"/>
    <p:sldId id="275" r:id="rId23"/>
    <p:sldId id="286" r:id="rId24"/>
    <p:sldId id="285" r:id="rId25"/>
    <p:sldId id="287" r:id="rId2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9"/>
  </p:normalViewPr>
  <p:slideViewPr>
    <p:cSldViewPr snapToGrid="0" snapToObjects="1">
      <p:cViewPr varScale="1">
        <p:scale>
          <a:sx n="76" d="100"/>
          <a:sy n="76" d="100"/>
        </p:scale>
        <p:origin x="176"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21:31:04.012"/>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21:24:20.283"/>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3A5AC5-7558-DD4E-8EFB-6EC335D40FD7}" type="datetimeFigureOut">
              <a:rPr lang="es-CO" smtClean="0"/>
              <a:t>16/03/21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3B94-E866-2D45-B391-C342BAC58770}" type="slidenum">
              <a:rPr lang="es-CO" smtClean="0"/>
              <a:t>‹Nº›</a:t>
            </a:fld>
            <a:endParaRPr lang="es-CO"/>
          </a:p>
        </p:txBody>
      </p:sp>
    </p:spTree>
    <p:extLst>
      <p:ext uri="{BB962C8B-B14F-4D97-AF65-F5344CB8AC3E}">
        <p14:creationId xmlns:p14="http://schemas.microsoft.com/office/powerpoint/2010/main" val="122976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7B33B94-E866-2D45-B391-C342BAC58770}" type="slidenum">
              <a:rPr lang="es-CO" smtClean="0"/>
              <a:t>13</a:t>
            </a:fld>
            <a:endParaRPr lang="es-CO"/>
          </a:p>
        </p:txBody>
      </p:sp>
    </p:spTree>
    <p:extLst>
      <p:ext uri="{BB962C8B-B14F-4D97-AF65-F5344CB8AC3E}">
        <p14:creationId xmlns:p14="http://schemas.microsoft.com/office/powerpoint/2010/main" val="3573716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March 16,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147229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March 16,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2628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March 16,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150443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March 16,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556566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March 16,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52604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March 16,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‹Nº›</a:t>
            </a:fld>
            <a:endParaRPr lang="en-US" dirty="0"/>
          </a:p>
        </p:txBody>
      </p:sp>
    </p:spTree>
    <p:extLst>
      <p:ext uri="{BB962C8B-B14F-4D97-AF65-F5344CB8AC3E}">
        <p14:creationId xmlns:p14="http://schemas.microsoft.com/office/powerpoint/2010/main" val="2222640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March 16,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6134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March 16,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3548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March 16,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518196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March 16,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2228526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March 16,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3694522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March 16,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‹Nº›</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74781330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694" r:id="rId7"/>
    <p:sldLayoutId id="2147483695" r:id="rId8"/>
    <p:sldLayoutId id="2147483696" r:id="rId9"/>
    <p:sldLayoutId id="2147483697" r:id="rId10"/>
    <p:sldLayoutId id="2147483704"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2.xml"/></Relationships>
</file>

<file path=ppt/slides/_rels/slide1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DAAD6B-C44A-48AE-ACF7-53CB49F0432A}"/>
              </a:ext>
            </a:extLst>
          </p:cNvPr>
          <p:cNvPicPr>
            <a:picLocks noChangeAspect="1"/>
          </p:cNvPicPr>
          <p:nvPr/>
        </p:nvPicPr>
        <p:blipFill rotWithShape="1">
          <a:blip r:embed="rId2"/>
          <a:srcRect t="20169" r="2" b="2"/>
          <a:stretch/>
        </p:blipFill>
        <p:spPr>
          <a:xfrm>
            <a:off x="3584196" y="-1"/>
            <a:ext cx="8607807" cy="6871647"/>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2" name="Título 1">
            <a:extLst>
              <a:ext uri="{FF2B5EF4-FFF2-40B4-BE49-F238E27FC236}">
                <a16:creationId xmlns:a16="http://schemas.microsoft.com/office/drawing/2014/main" id="{A89738BB-8B96-9049-8192-424B245BA3B8}"/>
              </a:ext>
            </a:extLst>
          </p:cNvPr>
          <p:cNvSpPr>
            <a:spLocks noGrp="1"/>
          </p:cNvSpPr>
          <p:nvPr>
            <p:ph type="ctrTitle"/>
          </p:nvPr>
        </p:nvSpPr>
        <p:spPr>
          <a:xfrm>
            <a:off x="624306" y="2906973"/>
            <a:ext cx="4511665" cy="2640247"/>
          </a:xfrm>
        </p:spPr>
        <p:txBody>
          <a:bodyPr>
            <a:normAutofit/>
          </a:bodyPr>
          <a:lstStyle/>
          <a:p>
            <a:pPr algn="l"/>
            <a:r>
              <a:rPr lang="es-CO" dirty="0"/>
              <a:t>Miniproyecto 1</a:t>
            </a:r>
          </a:p>
        </p:txBody>
      </p:sp>
      <p:sp>
        <p:nvSpPr>
          <p:cNvPr id="3" name="Subtítulo 2">
            <a:extLst>
              <a:ext uri="{FF2B5EF4-FFF2-40B4-BE49-F238E27FC236}">
                <a16:creationId xmlns:a16="http://schemas.microsoft.com/office/drawing/2014/main" id="{9659DF3C-87E3-8340-AA8F-E8DF908503E1}"/>
              </a:ext>
            </a:extLst>
          </p:cNvPr>
          <p:cNvSpPr>
            <a:spLocks noGrp="1"/>
          </p:cNvSpPr>
          <p:nvPr>
            <p:ph type="subTitle" idx="1"/>
          </p:nvPr>
        </p:nvSpPr>
        <p:spPr>
          <a:xfrm>
            <a:off x="624305" y="5676900"/>
            <a:ext cx="3439235" cy="955315"/>
          </a:xfrm>
        </p:spPr>
        <p:txBody>
          <a:bodyPr>
            <a:normAutofit/>
          </a:bodyPr>
          <a:lstStyle/>
          <a:p>
            <a:pPr algn="l"/>
            <a:r>
              <a:rPr lang="es-CO" dirty="0"/>
              <a:t>Por: Gonzalo De Varona</a:t>
            </a:r>
          </a:p>
          <a:p>
            <a:pPr algn="l"/>
            <a:r>
              <a:rPr lang="es-CO" dirty="0"/>
              <a:t>A00358687</a:t>
            </a:r>
          </a:p>
        </p:txBody>
      </p:sp>
    </p:spTree>
    <p:extLst>
      <p:ext uri="{BB962C8B-B14F-4D97-AF65-F5344CB8AC3E}">
        <p14:creationId xmlns:p14="http://schemas.microsoft.com/office/powerpoint/2010/main" val="413219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C</a:t>
            </a:r>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s-CO" dirty="0"/>
              <a:t>Sumar una señal cuadrada a la variable independiente t de una señal senoidal</a:t>
            </a:r>
          </a:p>
          <a:p>
            <a:pPr marL="0" indent="0">
              <a:buNone/>
            </a:pPr>
            <a:endParaRPr lang="es-CO" dirty="0"/>
          </a:p>
          <a:p>
            <a:pPr marL="0" indent="0">
              <a:buNone/>
            </a:pPr>
            <a:r>
              <a:rPr lang="es-CO" dirty="0"/>
              <a:t>Para llevar a cabo esta operación de señales se debe tener ambas señales definidas y luego hacer la suma de la señal cuadrada a la variable t de la señal senoidal. Por ejemplo:</a:t>
            </a:r>
          </a:p>
          <a:p>
            <a:pPr marL="0" indent="0">
              <a:buNone/>
            </a:pPr>
            <a:endParaRPr lang="es-CO" dirty="0"/>
          </a:p>
          <a:p>
            <a:pPr marL="0" indent="0">
              <a:buNone/>
            </a:pPr>
            <a:r>
              <a:rPr lang="es-CO" dirty="0"/>
              <a:t>Dadas estas dos señales,</a:t>
            </a:r>
          </a:p>
          <a:p>
            <a:pPr marL="0" indent="0">
              <a:buNone/>
            </a:pPr>
            <a:r>
              <a:rPr lang="es-CO" dirty="0"/>
              <a:t>(1).  x(t) = A</a:t>
            </a:r>
            <a:r>
              <a:rPr lang="es-CO" baseline="-25000" dirty="0"/>
              <a:t>0 </a:t>
            </a:r>
            <a:r>
              <a:rPr lang="es-CO" dirty="0"/>
              <a:t>sen (</a:t>
            </a:r>
            <a:r>
              <a:rPr lang="el-GR" dirty="0"/>
              <a:t>ω</a:t>
            </a:r>
            <a:r>
              <a:rPr lang="en-US" baseline="-25000" dirty="0"/>
              <a:t>0</a:t>
            </a:r>
            <a:r>
              <a:rPr lang="en-US" dirty="0"/>
              <a:t>t + </a:t>
            </a:r>
            <a:r>
              <a:rPr lang="el-GR" dirty="0"/>
              <a:t>θ</a:t>
            </a:r>
            <a:r>
              <a:rPr lang="en-US" baseline="-25000" dirty="0"/>
              <a:t>0</a:t>
            </a:r>
            <a:r>
              <a:rPr lang="es-CO" dirty="0"/>
              <a:t>), donde A</a:t>
            </a:r>
            <a:r>
              <a:rPr lang="es-CO" baseline="-25000" dirty="0"/>
              <a:t>0 </a:t>
            </a:r>
            <a:r>
              <a:rPr lang="es-CO" dirty="0"/>
              <a:t>es la amplitud de la onda 1, </a:t>
            </a:r>
            <a:r>
              <a:rPr lang="el-GR" dirty="0"/>
              <a:t>ω</a:t>
            </a:r>
            <a:r>
              <a:rPr lang="en-US" baseline="-25000" dirty="0"/>
              <a:t>0 </a:t>
            </a:r>
            <a:r>
              <a:rPr lang="es-CO" dirty="0"/>
              <a:t>es la velocidad angular de la onda 1 y </a:t>
            </a:r>
            <a:r>
              <a:rPr lang="el-GR" dirty="0"/>
              <a:t>θ</a:t>
            </a:r>
            <a:r>
              <a:rPr lang="en-US" baseline="-25000" dirty="0"/>
              <a:t>0</a:t>
            </a:r>
            <a:r>
              <a:rPr lang="es-CO" dirty="0"/>
              <a:t> es la fase de la onda 1</a:t>
            </a:r>
          </a:p>
          <a:p>
            <a:pPr marL="0" indent="0">
              <a:buNone/>
            </a:pPr>
            <a:endParaRPr lang="es-CO" dirty="0"/>
          </a:p>
          <a:p>
            <a:pPr marL="0" indent="0">
              <a:buNone/>
            </a:pPr>
            <a:r>
              <a:rPr lang="es-CO" dirty="0"/>
              <a:t>(2).                                     , donde </a:t>
            </a:r>
            <a:r>
              <a:rPr lang="el-GR" dirty="0"/>
              <a:t>τ</a:t>
            </a:r>
            <a:r>
              <a:rPr lang="en-US" dirty="0"/>
              <a:t> es una </a:t>
            </a:r>
            <a:r>
              <a:rPr lang="en-US" dirty="0" err="1"/>
              <a:t>constante</a:t>
            </a:r>
            <a:r>
              <a:rPr lang="en-US" dirty="0"/>
              <a:t>.</a:t>
            </a:r>
            <a:endParaRPr lang="es-CO" dirty="0"/>
          </a:p>
        </p:txBody>
      </p:sp>
      <p:pic>
        <p:nvPicPr>
          <p:cNvPr id="5" name="Imagen 4" descr="Imagen en blanco y negro&#10;&#10;Descripción generada automáticamente con confianza media">
            <a:extLst>
              <a:ext uri="{FF2B5EF4-FFF2-40B4-BE49-F238E27FC236}">
                <a16:creationId xmlns:a16="http://schemas.microsoft.com/office/drawing/2014/main" id="{4D3368B2-1204-2341-AAEE-FCB5C483B319}"/>
              </a:ext>
            </a:extLst>
          </p:cNvPr>
          <p:cNvPicPr>
            <a:picLocks noChangeAspect="1"/>
          </p:cNvPicPr>
          <p:nvPr/>
        </p:nvPicPr>
        <p:blipFill>
          <a:blip r:embed="rId2"/>
          <a:stretch>
            <a:fillRect/>
          </a:stretch>
        </p:blipFill>
        <p:spPr>
          <a:xfrm>
            <a:off x="1606550" y="5238378"/>
            <a:ext cx="2603141" cy="1303100"/>
          </a:xfrm>
          <a:prstGeom prst="rect">
            <a:avLst/>
          </a:prstGeom>
        </p:spPr>
      </p:pic>
    </p:spTree>
    <p:extLst>
      <p:ext uri="{BB962C8B-B14F-4D97-AF65-F5344CB8AC3E}">
        <p14:creationId xmlns:p14="http://schemas.microsoft.com/office/powerpoint/2010/main" val="99613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c</a:t>
            </a:r>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n-US" dirty="0" err="1"/>
              <a:t>Entonces</a:t>
            </a:r>
            <a:r>
              <a:rPr lang="en-US" dirty="0"/>
              <a:t>: </a:t>
            </a:r>
          </a:p>
          <a:p>
            <a:pPr marL="0" indent="0">
              <a:buNone/>
            </a:pPr>
            <a:r>
              <a:rPr lang="en-US" dirty="0"/>
              <a:t>	</a:t>
            </a:r>
            <a:r>
              <a:rPr lang="es-CO" dirty="0"/>
              <a:t>y(t) = A</a:t>
            </a:r>
            <a:r>
              <a:rPr lang="es-CO" baseline="-25000" dirty="0"/>
              <a:t>0 </a:t>
            </a:r>
            <a:r>
              <a:rPr lang="es-CO" dirty="0"/>
              <a:t>sen (</a:t>
            </a:r>
            <a:r>
              <a:rPr lang="el-GR" dirty="0"/>
              <a:t>ω</a:t>
            </a:r>
            <a:r>
              <a:rPr lang="en-US" baseline="-25000" dirty="0"/>
              <a:t>0</a:t>
            </a:r>
            <a:r>
              <a:rPr lang="en-US" dirty="0"/>
              <a:t>(</a:t>
            </a:r>
            <a:r>
              <a:rPr lang="en-US" dirty="0" err="1"/>
              <a:t>t+p</a:t>
            </a:r>
            <a:r>
              <a:rPr lang="el-GR" baseline="-25000" dirty="0"/>
              <a:t>τ</a:t>
            </a:r>
            <a:r>
              <a:rPr lang="en-US" dirty="0"/>
              <a:t>(t)) + </a:t>
            </a:r>
            <a:r>
              <a:rPr lang="el-GR" dirty="0"/>
              <a:t>θ</a:t>
            </a:r>
            <a:r>
              <a:rPr lang="en-US" baseline="-25000" dirty="0"/>
              <a:t>0</a:t>
            </a:r>
            <a:r>
              <a:rPr lang="es-CO" dirty="0"/>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9548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3084B-45E0-254C-A3B6-EC29035C8A2F}"/>
              </a:ext>
            </a:extLst>
          </p:cNvPr>
          <p:cNvSpPr>
            <a:spLocks noGrp="1"/>
          </p:cNvSpPr>
          <p:nvPr>
            <p:ph type="title"/>
          </p:nvPr>
        </p:nvSpPr>
        <p:spPr/>
        <p:txBody>
          <a:bodyPr/>
          <a:lstStyle/>
          <a:p>
            <a:r>
              <a:rPr lang="es-CO" dirty="0"/>
              <a:t>Analisis punto a </a:t>
            </a:r>
          </a:p>
        </p:txBody>
      </p:sp>
      <p:sp>
        <p:nvSpPr>
          <p:cNvPr id="3" name="Marcador de contenido 2">
            <a:extLst>
              <a:ext uri="{FF2B5EF4-FFF2-40B4-BE49-F238E27FC236}">
                <a16:creationId xmlns:a16="http://schemas.microsoft.com/office/drawing/2014/main" id="{D15D2894-6CC2-F042-856E-280929A58D8A}"/>
              </a:ext>
            </a:extLst>
          </p:cNvPr>
          <p:cNvSpPr>
            <a:spLocks noGrp="1"/>
          </p:cNvSpPr>
          <p:nvPr>
            <p:ph idx="1"/>
          </p:nvPr>
        </p:nvSpPr>
        <p:spPr/>
        <p:txBody>
          <a:bodyPr>
            <a:normAutofit lnSpcReduction="10000"/>
          </a:bodyPr>
          <a:lstStyle/>
          <a:p>
            <a:r>
              <a:rPr lang="es-CO" dirty="0"/>
              <a:t>Hay 3 casos particulares que se presentan cuando hay una diferencia en el valor de una componente de alguna de las dos señales y las demás son iguales. </a:t>
            </a:r>
          </a:p>
          <a:p>
            <a:endParaRPr lang="es-CO" dirty="0"/>
          </a:p>
          <a:p>
            <a:r>
              <a:rPr lang="es-CO" dirty="0"/>
              <a:t>Caso A: Para cualquier diferencia de fase en cualquier señal, el producto de las señales va a dar una señal diente de sierra un poco suavizada. Si la diferencia es muy grande, da el mismo tipo de señal pero invertida.</a:t>
            </a:r>
          </a:p>
          <a:p>
            <a:r>
              <a:rPr lang="es-CO" dirty="0"/>
              <a:t>Caso B: Para cualquier diferencia de amplitud en cualquier señal, el producto de las señales va a dar una señal rectificada. Alguna de las amplitudes es multiplicada por -1, el producto da una señal rectificada invertida.</a:t>
            </a:r>
          </a:p>
          <a:p>
            <a:r>
              <a:rPr lang="es-CO" dirty="0"/>
              <a:t>Caso C: Cuando la frecuencia de la señal cuadrada es mucho mayor que la frecuencia de la senoidal, el producto da una señal cuadrada donde las amplitudes en cada valor de t están dadas por la señal senoidal en ese mismo instante. En el caso inverso, el producto da una señal pseudo-senoidal cuyo periodo es el periodo de la señal cuadrada.</a:t>
            </a:r>
          </a:p>
          <a:p>
            <a:endParaRPr lang="es-CO" dirty="0"/>
          </a:p>
          <a:p>
            <a:endParaRPr lang="es-CO" dirty="0"/>
          </a:p>
        </p:txBody>
      </p:sp>
    </p:spTree>
    <p:extLst>
      <p:ext uri="{BB962C8B-B14F-4D97-AF65-F5344CB8AC3E}">
        <p14:creationId xmlns:p14="http://schemas.microsoft.com/office/powerpoint/2010/main" val="2958197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7" name="Ink 2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7" name="Ink 2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9" name="Rectangle 28">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Marcador de contenido 16" descr="Interfaz de usuario gráfica&#10;&#10;Descripción generada automáticamente">
            <a:extLst>
              <a:ext uri="{FF2B5EF4-FFF2-40B4-BE49-F238E27FC236}">
                <a16:creationId xmlns:a16="http://schemas.microsoft.com/office/drawing/2014/main" id="{70B6CC65-39E5-2647-A9B8-B4DAA30FC7FE}"/>
              </a:ext>
            </a:extLst>
          </p:cNvPr>
          <p:cNvPicPr>
            <a:picLocks noGrp="1" noChangeAspect="1"/>
          </p:cNvPicPr>
          <p:nvPr>
            <p:ph idx="1"/>
          </p:nvPr>
        </p:nvPicPr>
        <p:blipFill rotWithShape="1">
          <a:blip r:embed="rId6"/>
          <a:srcRect t="8051" b="1949"/>
          <a:stretch/>
        </p:blipFill>
        <p:spPr>
          <a:xfrm>
            <a:off x="0" y="508010"/>
            <a:ext cx="12192000" cy="6857989"/>
          </a:xfrm>
          <a:prstGeom prst="rect">
            <a:avLst/>
          </a:prstGeom>
        </p:spPr>
      </p:pic>
      <p:sp>
        <p:nvSpPr>
          <p:cNvPr id="19" name="CuadroTexto 18">
            <a:extLst>
              <a:ext uri="{FF2B5EF4-FFF2-40B4-BE49-F238E27FC236}">
                <a16:creationId xmlns:a16="http://schemas.microsoft.com/office/drawing/2014/main" id="{CD041EB0-3228-0941-9220-DF2ED048F6E2}"/>
              </a:ext>
            </a:extLst>
          </p:cNvPr>
          <p:cNvSpPr txBox="1"/>
          <p:nvPr/>
        </p:nvSpPr>
        <p:spPr>
          <a:xfrm>
            <a:off x="3759200" y="246400"/>
            <a:ext cx="4064000" cy="523220"/>
          </a:xfrm>
          <a:prstGeom prst="rect">
            <a:avLst/>
          </a:prstGeom>
          <a:noFill/>
        </p:spPr>
        <p:txBody>
          <a:bodyPr wrap="square" rtlCol="0">
            <a:spAutoFit/>
          </a:bodyPr>
          <a:lstStyle/>
          <a:p>
            <a:r>
              <a:rPr lang="es-CO" sz="2800" dirty="0">
                <a:latin typeface="+mj-lt"/>
              </a:rPr>
              <a:t>CASO A</a:t>
            </a:r>
          </a:p>
        </p:txBody>
      </p:sp>
    </p:spTree>
    <p:extLst>
      <p:ext uri="{BB962C8B-B14F-4D97-AF65-F5344CB8AC3E}">
        <p14:creationId xmlns:p14="http://schemas.microsoft.com/office/powerpoint/2010/main" val="1459033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748321A4-DDE5-4057-A34B-A19FC26C5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3C30B2F-D1D0-4298-AAAA-5CD7FAF73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3126633"/>
          </a:xfrm>
          <a:custGeom>
            <a:avLst/>
            <a:gdLst>
              <a:gd name="connsiteX0" fmla="*/ 0 w 12192000"/>
              <a:gd name="connsiteY0" fmla="*/ 1162137 h 3126633"/>
              <a:gd name="connsiteX1" fmla="*/ 41243 w 12192000"/>
              <a:gd name="connsiteY1" fmla="*/ 1179838 h 3126633"/>
              <a:gd name="connsiteX2" fmla="*/ 26724 w 12192000"/>
              <a:gd name="connsiteY2" fmla="*/ 1190407 h 3126633"/>
              <a:gd name="connsiteX3" fmla="*/ 24833 w 12192000"/>
              <a:gd name="connsiteY3" fmla="*/ 1189500 h 3126633"/>
              <a:gd name="connsiteX4" fmla="*/ 3588 w 12192000"/>
              <a:gd name="connsiteY4" fmla="*/ 1309614 h 3126633"/>
              <a:gd name="connsiteX5" fmla="*/ 0 w 12192000"/>
              <a:gd name="connsiteY5" fmla="*/ 1310495 h 3126633"/>
              <a:gd name="connsiteX6" fmla="*/ 0 w 12192000"/>
              <a:gd name="connsiteY6" fmla="*/ 0 h 3126633"/>
              <a:gd name="connsiteX7" fmla="*/ 12192000 w 12192000"/>
              <a:gd name="connsiteY7" fmla="*/ 0 h 3126633"/>
              <a:gd name="connsiteX8" fmla="*/ 12191969 w 12192000"/>
              <a:gd name="connsiteY8" fmla="*/ 3121262 h 3126633"/>
              <a:gd name="connsiteX9" fmla="*/ 12188582 w 12192000"/>
              <a:gd name="connsiteY9" fmla="*/ 3121834 h 3126633"/>
              <a:gd name="connsiteX10" fmla="*/ 12185024 w 12192000"/>
              <a:gd name="connsiteY10" fmla="*/ 3122641 h 3126633"/>
              <a:gd name="connsiteX11" fmla="*/ 12171796 w 12192000"/>
              <a:gd name="connsiteY11" fmla="*/ 3121209 h 3126633"/>
              <a:gd name="connsiteX12" fmla="*/ 12166812 w 12192000"/>
              <a:gd name="connsiteY12" fmla="*/ 3126633 h 3126633"/>
              <a:gd name="connsiteX13" fmla="*/ 12122004 w 12192000"/>
              <a:gd name="connsiteY13" fmla="*/ 3124393 h 3126633"/>
              <a:gd name="connsiteX14" fmla="*/ 12036609 w 12192000"/>
              <a:gd name="connsiteY14" fmla="*/ 3109888 h 3126633"/>
              <a:gd name="connsiteX15" fmla="*/ 12023452 w 12192000"/>
              <a:gd name="connsiteY15" fmla="*/ 3103952 h 3126633"/>
              <a:gd name="connsiteX16" fmla="*/ 11936381 w 12192000"/>
              <a:gd name="connsiteY16" fmla="*/ 3094474 h 3126633"/>
              <a:gd name="connsiteX17" fmla="*/ 11876861 w 12192000"/>
              <a:gd name="connsiteY17" fmla="*/ 3084187 h 3126633"/>
              <a:gd name="connsiteX18" fmla="*/ 11864150 w 12192000"/>
              <a:gd name="connsiteY18" fmla="*/ 3078415 h 3126633"/>
              <a:gd name="connsiteX19" fmla="*/ 11849315 w 12192000"/>
              <a:gd name="connsiteY19" fmla="*/ 3083344 h 3126633"/>
              <a:gd name="connsiteX20" fmla="*/ 11844903 w 12192000"/>
              <a:gd name="connsiteY20" fmla="*/ 3088180 h 3126633"/>
              <a:gd name="connsiteX21" fmla="*/ 11797558 w 12192000"/>
              <a:gd name="connsiteY21" fmla="*/ 3078578 h 3126633"/>
              <a:gd name="connsiteX22" fmla="*/ 11791833 w 12192000"/>
              <a:gd name="connsiteY22" fmla="*/ 3078309 h 3126633"/>
              <a:gd name="connsiteX23" fmla="*/ 11752368 w 12192000"/>
              <a:gd name="connsiteY23" fmla="*/ 3079667 h 3126633"/>
              <a:gd name="connsiteX24" fmla="*/ 11693668 w 12192000"/>
              <a:gd name="connsiteY24" fmla="*/ 3086682 h 3126633"/>
              <a:gd name="connsiteX25" fmla="*/ 11632752 w 12192000"/>
              <a:gd name="connsiteY25" fmla="*/ 3102951 h 3126633"/>
              <a:gd name="connsiteX26" fmla="*/ 11597584 w 12192000"/>
              <a:gd name="connsiteY26" fmla="*/ 3109557 h 3126633"/>
              <a:gd name="connsiteX27" fmla="*/ 11573118 w 12192000"/>
              <a:gd name="connsiteY27" fmla="*/ 3117154 h 3126633"/>
              <a:gd name="connsiteX28" fmla="*/ 11504799 w 12192000"/>
              <a:gd name="connsiteY28" fmla="*/ 3121480 h 3126633"/>
              <a:gd name="connsiteX29" fmla="*/ 11443938 w 12192000"/>
              <a:gd name="connsiteY29" fmla="*/ 3120255 h 3126633"/>
              <a:gd name="connsiteX30" fmla="*/ 11436492 w 12192000"/>
              <a:gd name="connsiteY30" fmla="*/ 3121550 h 3126633"/>
              <a:gd name="connsiteX31" fmla="*/ 11407691 w 12192000"/>
              <a:gd name="connsiteY31" fmla="*/ 3107633 h 3126633"/>
              <a:gd name="connsiteX32" fmla="*/ 11341642 w 12192000"/>
              <a:gd name="connsiteY32" fmla="*/ 3101531 h 3126633"/>
              <a:gd name="connsiteX33" fmla="*/ 11307726 w 12192000"/>
              <a:gd name="connsiteY33" fmla="*/ 3095706 h 3126633"/>
              <a:gd name="connsiteX34" fmla="*/ 1982093 w 12192000"/>
              <a:gd name="connsiteY34" fmla="*/ 1505517 h 3126633"/>
              <a:gd name="connsiteX35" fmla="*/ 1978611 w 12192000"/>
              <a:gd name="connsiteY35" fmla="*/ 1502931 h 3126633"/>
              <a:gd name="connsiteX36" fmla="*/ 1931618 w 12192000"/>
              <a:gd name="connsiteY36" fmla="*/ 1488633 h 3126633"/>
              <a:gd name="connsiteX37" fmla="*/ 1925144 w 12192000"/>
              <a:gd name="connsiteY37" fmla="*/ 1491811 h 3126633"/>
              <a:gd name="connsiteX38" fmla="*/ 1858854 w 12192000"/>
              <a:gd name="connsiteY38" fmla="*/ 1451562 h 3126633"/>
              <a:gd name="connsiteX39" fmla="*/ 1764339 w 12192000"/>
              <a:gd name="connsiteY39" fmla="*/ 1434249 h 3126633"/>
              <a:gd name="connsiteX40" fmla="*/ 1693396 w 12192000"/>
              <a:gd name="connsiteY40" fmla="*/ 1427850 h 3126633"/>
              <a:gd name="connsiteX41" fmla="*/ 1653459 w 12192000"/>
              <a:gd name="connsiteY41" fmla="*/ 1421384 h 3126633"/>
              <a:gd name="connsiteX42" fmla="*/ 1624573 w 12192000"/>
              <a:gd name="connsiteY42" fmla="*/ 1419871 h 3126633"/>
              <a:gd name="connsiteX43" fmla="*/ 1550101 w 12192000"/>
              <a:gd name="connsiteY43" fmla="*/ 1398845 h 3126633"/>
              <a:gd name="connsiteX44" fmla="*/ 1426261 w 12192000"/>
              <a:gd name="connsiteY44" fmla="*/ 1356816 h 3126633"/>
              <a:gd name="connsiteX45" fmla="*/ 1400063 w 12192000"/>
              <a:gd name="connsiteY45" fmla="*/ 1349493 h 3126633"/>
              <a:gd name="connsiteX46" fmla="*/ 1378201 w 12192000"/>
              <a:gd name="connsiteY46" fmla="*/ 1349649 h 3126633"/>
              <a:gd name="connsiteX47" fmla="*/ 1373704 w 12192000"/>
              <a:gd name="connsiteY47" fmla="*/ 1355309 h 3126633"/>
              <a:gd name="connsiteX48" fmla="*/ 1359400 w 12192000"/>
              <a:gd name="connsiteY48" fmla="*/ 1352317 h 3126633"/>
              <a:gd name="connsiteX49" fmla="*/ 1355734 w 12192000"/>
              <a:gd name="connsiteY49" fmla="*/ 1352870 h 3126633"/>
              <a:gd name="connsiteX50" fmla="*/ 1334569 w 12192000"/>
              <a:gd name="connsiteY50" fmla="*/ 1354687 h 3126633"/>
              <a:gd name="connsiteX51" fmla="*/ 1285959 w 12192000"/>
              <a:gd name="connsiteY51" fmla="*/ 1325074 h 3126633"/>
              <a:gd name="connsiteX52" fmla="*/ 1228970 w 12192000"/>
              <a:gd name="connsiteY52" fmla="*/ 1316194 h 3126633"/>
              <a:gd name="connsiteX53" fmla="*/ 1081691 w 12192000"/>
              <a:gd name="connsiteY53" fmla="*/ 1276195 h 3126633"/>
              <a:gd name="connsiteX54" fmla="*/ 888229 w 12192000"/>
              <a:gd name="connsiteY54" fmla="*/ 1233330 h 3126633"/>
              <a:gd name="connsiteX55" fmla="*/ 749674 w 12192000"/>
              <a:gd name="connsiteY55" fmla="*/ 1151252 h 3126633"/>
              <a:gd name="connsiteX56" fmla="*/ 634863 w 12192000"/>
              <a:gd name="connsiteY56" fmla="*/ 1125089 h 3126633"/>
              <a:gd name="connsiteX57" fmla="*/ 572744 w 12192000"/>
              <a:gd name="connsiteY57" fmla="*/ 1095470 h 3126633"/>
              <a:gd name="connsiteX58" fmla="*/ 557235 w 12192000"/>
              <a:gd name="connsiteY58" fmla="*/ 1085440 h 3126633"/>
              <a:gd name="connsiteX59" fmla="*/ 554948 w 12192000"/>
              <a:gd name="connsiteY59" fmla="*/ 1085817 h 3126633"/>
              <a:gd name="connsiteX60" fmla="*/ 535764 w 12192000"/>
              <a:gd name="connsiteY60" fmla="*/ 1078928 h 3126633"/>
              <a:gd name="connsiteX61" fmla="*/ 532336 w 12192000"/>
              <a:gd name="connsiteY61" fmla="*/ 1074208 h 3126633"/>
              <a:gd name="connsiteX62" fmla="*/ 519417 w 12192000"/>
              <a:gd name="connsiteY62" fmla="*/ 1068474 h 3126633"/>
              <a:gd name="connsiteX63" fmla="*/ 494620 w 12192000"/>
              <a:gd name="connsiteY63" fmla="*/ 1054470 h 3126633"/>
              <a:gd name="connsiteX64" fmla="*/ 489369 w 12192000"/>
              <a:gd name="connsiteY64" fmla="*/ 1054392 h 3126633"/>
              <a:gd name="connsiteX65" fmla="*/ 451015 w 12192000"/>
              <a:gd name="connsiteY65" fmla="*/ 1037228 h 3126633"/>
              <a:gd name="connsiteX66" fmla="*/ 450196 w 12192000"/>
              <a:gd name="connsiteY66" fmla="*/ 1038199 h 3126633"/>
              <a:gd name="connsiteX67" fmla="*/ 438116 w 12192000"/>
              <a:gd name="connsiteY67" fmla="*/ 1038634 h 3126633"/>
              <a:gd name="connsiteX68" fmla="*/ 415692 w 12192000"/>
              <a:gd name="connsiteY68" fmla="*/ 1036714 h 3126633"/>
              <a:gd name="connsiteX69" fmla="*/ 360396 w 12192000"/>
              <a:gd name="connsiteY69" fmla="*/ 1047226 h 3126633"/>
              <a:gd name="connsiteX70" fmla="*/ 320375 w 12192000"/>
              <a:gd name="connsiteY70" fmla="*/ 1029464 h 3126633"/>
              <a:gd name="connsiteX71" fmla="*/ 312145 w 12192000"/>
              <a:gd name="connsiteY71" fmla="*/ 1026541 h 3126633"/>
              <a:gd name="connsiteX72" fmla="*/ 311908 w 12192000"/>
              <a:gd name="connsiteY72" fmla="*/ 1026752 h 3126633"/>
              <a:gd name="connsiteX73" fmla="*/ 303080 w 12192000"/>
              <a:gd name="connsiteY73" fmla="*/ 1024202 h 3126633"/>
              <a:gd name="connsiteX74" fmla="*/ 297138 w 12192000"/>
              <a:gd name="connsiteY74" fmla="*/ 1021211 h 3126633"/>
              <a:gd name="connsiteX75" fmla="*/ 281171 w 12192000"/>
              <a:gd name="connsiteY75" fmla="*/ 1015539 h 3126633"/>
              <a:gd name="connsiteX76" fmla="*/ 275188 w 12192000"/>
              <a:gd name="connsiteY76" fmla="*/ 1015372 h 3126633"/>
              <a:gd name="connsiteX77" fmla="*/ 225883 w 12192000"/>
              <a:gd name="connsiteY77" fmla="*/ 1034896 h 3126633"/>
              <a:gd name="connsiteX78" fmla="*/ 121223 w 12192000"/>
              <a:gd name="connsiteY78" fmla="*/ 1031062 h 3126633"/>
              <a:gd name="connsiteX79" fmla="*/ 52326 w 12192000"/>
              <a:gd name="connsiteY79" fmla="*/ 1033555 h 3126633"/>
              <a:gd name="connsiteX80" fmla="*/ 16761 w 12192000"/>
              <a:gd name="connsiteY80" fmla="*/ 1032900 h 3126633"/>
              <a:gd name="connsiteX81" fmla="*/ 0 w 12192000"/>
              <a:gd name="connsiteY81" fmla="*/ 1026822 h 3126633"/>
              <a:gd name="connsiteX0" fmla="*/ 0 w 12192000"/>
              <a:gd name="connsiteY0" fmla="*/ 1162137 h 3126633"/>
              <a:gd name="connsiteX1" fmla="*/ 41243 w 12192000"/>
              <a:gd name="connsiteY1" fmla="*/ 1179838 h 3126633"/>
              <a:gd name="connsiteX2" fmla="*/ 26724 w 12192000"/>
              <a:gd name="connsiteY2" fmla="*/ 1190407 h 3126633"/>
              <a:gd name="connsiteX3" fmla="*/ 24833 w 12192000"/>
              <a:gd name="connsiteY3" fmla="*/ 1189500 h 3126633"/>
              <a:gd name="connsiteX4" fmla="*/ 3588 w 12192000"/>
              <a:gd name="connsiteY4" fmla="*/ 1309614 h 3126633"/>
              <a:gd name="connsiteX5" fmla="*/ 0 w 12192000"/>
              <a:gd name="connsiteY5" fmla="*/ 1162137 h 3126633"/>
              <a:gd name="connsiteX6" fmla="*/ 0 w 12192000"/>
              <a:gd name="connsiteY6" fmla="*/ 0 h 3126633"/>
              <a:gd name="connsiteX7" fmla="*/ 12192000 w 12192000"/>
              <a:gd name="connsiteY7" fmla="*/ 0 h 3126633"/>
              <a:gd name="connsiteX8" fmla="*/ 12191969 w 12192000"/>
              <a:gd name="connsiteY8" fmla="*/ 3121262 h 3126633"/>
              <a:gd name="connsiteX9" fmla="*/ 12188582 w 12192000"/>
              <a:gd name="connsiteY9" fmla="*/ 3121834 h 3126633"/>
              <a:gd name="connsiteX10" fmla="*/ 12185024 w 12192000"/>
              <a:gd name="connsiteY10" fmla="*/ 3122641 h 3126633"/>
              <a:gd name="connsiteX11" fmla="*/ 12171796 w 12192000"/>
              <a:gd name="connsiteY11" fmla="*/ 3121209 h 3126633"/>
              <a:gd name="connsiteX12" fmla="*/ 12166812 w 12192000"/>
              <a:gd name="connsiteY12" fmla="*/ 3126633 h 3126633"/>
              <a:gd name="connsiteX13" fmla="*/ 12122004 w 12192000"/>
              <a:gd name="connsiteY13" fmla="*/ 3124393 h 3126633"/>
              <a:gd name="connsiteX14" fmla="*/ 12036609 w 12192000"/>
              <a:gd name="connsiteY14" fmla="*/ 3109888 h 3126633"/>
              <a:gd name="connsiteX15" fmla="*/ 12023452 w 12192000"/>
              <a:gd name="connsiteY15" fmla="*/ 3103952 h 3126633"/>
              <a:gd name="connsiteX16" fmla="*/ 11936381 w 12192000"/>
              <a:gd name="connsiteY16" fmla="*/ 3094474 h 3126633"/>
              <a:gd name="connsiteX17" fmla="*/ 11876861 w 12192000"/>
              <a:gd name="connsiteY17" fmla="*/ 3084187 h 3126633"/>
              <a:gd name="connsiteX18" fmla="*/ 11864150 w 12192000"/>
              <a:gd name="connsiteY18" fmla="*/ 3078415 h 3126633"/>
              <a:gd name="connsiteX19" fmla="*/ 11849315 w 12192000"/>
              <a:gd name="connsiteY19" fmla="*/ 3083344 h 3126633"/>
              <a:gd name="connsiteX20" fmla="*/ 11844903 w 12192000"/>
              <a:gd name="connsiteY20" fmla="*/ 3088180 h 3126633"/>
              <a:gd name="connsiteX21" fmla="*/ 11797558 w 12192000"/>
              <a:gd name="connsiteY21" fmla="*/ 3078578 h 3126633"/>
              <a:gd name="connsiteX22" fmla="*/ 11791833 w 12192000"/>
              <a:gd name="connsiteY22" fmla="*/ 3078309 h 3126633"/>
              <a:gd name="connsiteX23" fmla="*/ 11752368 w 12192000"/>
              <a:gd name="connsiteY23" fmla="*/ 3079667 h 3126633"/>
              <a:gd name="connsiteX24" fmla="*/ 11693668 w 12192000"/>
              <a:gd name="connsiteY24" fmla="*/ 3086682 h 3126633"/>
              <a:gd name="connsiteX25" fmla="*/ 11632752 w 12192000"/>
              <a:gd name="connsiteY25" fmla="*/ 3102951 h 3126633"/>
              <a:gd name="connsiteX26" fmla="*/ 11597584 w 12192000"/>
              <a:gd name="connsiteY26" fmla="*/ 3109557 h 3126633"/>
              <a:gd name="connsiteX27" fmla="*/ 11573118 w 12192000"/>
              <a:gd name="connsiteY27" fmla="*/ 3117154 h 3126633"/>
              <a:gd name="connsiteX28" fmla="*/ 11504799 w 12192000"/>
              <a:gd name="connsiteY28" fmla="*/ 3121480 h 3126633"/>
              <a:gd name="connsiteX29" fmla="*/ 11443938 w 12192000"/>
              <a:gd name="connsiteY29" fmla="*/ 3120255 h 3126633"/>
              <a:gd name="connsiteX30" fmla="*/ 11436492 w 12192000"/>
              <a:gd name="connsiteY30" fmla="*/ 3121550 h 3126633"/>
              <a:gd name="connsiteX31" fmla="*/ 11407691 w 12192000"/>
              <a:gd name="connsiteY31" fmla="*/ 3107633 h 3126633"/>
              <a:gd name="connsiteX32" fmla="*/ 11341642 w 12192000"/>
              <a:gd name="connsiteY32" fmla="*/ 3101531 h 3126633"/>
              <a:gd name="connsiteX33" fmla="*/ 11307726 w 12192000"/>
              <a:gd name="connsiteY33" fmla="*/ 3095706 h 3126633"/>
              <a:gd name="connsiteX34" fmla="*/ 1982093 w 12192000"/>
              <a:gd name="connsiteY34" fmla="*/ 1505517 h 3126633"/>
              <a:gd name="connsiteX35" fmla="*/ 1978611 w 12192000"/>
              <a:gd name="connsiteY35" fmla="*/ 1502931 h 3126633"/>
              <a:gd name="connsiteX36" fmla="*/ 1931618 w 12192000"/>
              <a:gd name="connsiteY36" fmla="*/ 1488633 h 3126633"/>
              <a:gd name="connsiteX37" fmla="*/ 1925144 w 12192000"/>
              <a:gd name="connsiteY37" fmla="*/ 1491811 h 3126633"/>
              <a:gd name="connsiteX38" fmla="*/ 1858854 w 12192000"/>
              <a:gd name="connsiteY38" fmla="*/ 1451562 h 3126633"/>
              <a:gd name="connsiteX39" fmla="*/ 1764339 w 12192000"/>
              <a:gd name="connsiteY39" fmla="*/ 1434249 h 3126633"/>
              <a:gd name="connsiteX40" fmla="*/ 1693396 w 12192000"/>
              <a:gd name="connsiteY40" fmla="*/ 1427850 h 3126633"/>
              <a:gd name="connsiteX41" fmla="*/ 1653459 w 12192000"/>
              <a:gd name="connsiteY41" fmla="*/ 1421384 h 3126633"/>
              <a:gd name="connsiteX42" fmla="*/ 1624573 w 12192000"/>
              <a:gd name="connsiteY42" fmla="*/ 1419871 h 3126633"/>
              <a:gd name="connsiteX43" fmla="*/ 1550101 w 12192000"/>
              <a:gd name="connsiteY43" fmla="*/ 1398845 h 3126633"/>
              <a:gd name="connsiteX44" fmla="*/ 1426261 w 12192000"/>
              <a:gd name="connsiteY44" fmla="*/ 1356816 h 3126633"/>
              <a:gd name="connsiteX45" fmla="*/ 1400063 w 12192000"/>
              <a:gd name="connsiteY45" fmla="*/ 1349493 h 3126633"/>
              <a:gd name="connsiteX46" fmla="*/ 1378201 w 12192000"/>
              <a:gd name="connsiteY46" fmla="*/ 1349649 h 3126633"/>
              <a:gd name="connsiteX47" fmla="*/ 1373704 w 12192000"/>
              <a:gd name="connsiteY47" fmla="*/ 1355309 h 3126633"/>
              <a:gd name="connsiteX48" fmla="*/ 1359400 w 12192000"/>
              <a:gd name="connsiteY48" fmla="*/ 1352317 h 3126633"/>
              <a:gd name="connsiteX49" fmla="*/ 1355734 w 12192000"/>
              <a:gd name="connsiteY49" fmla="*/ 1352870 h 3126633"/>
              <a:gd name="connsiteX50" fmla="*/ 1334569 w 12192000"/>
              <a:gd name="connsiteY50" fmla="*/ 1354687 h 3126633"/>
              <a:gd name="connsiteX51" fmla="*/ 1285959 w 12192000"/>
              <a:gd name="connsiteY51" fmla="*/ 1325074 h 3126633"/>
              <a:gd name="connsiteX52" fmla="*/ 1228970 w 12192000"/>
              <a:gd name="connsiteY52" fmla="*/ 1316194 h 3126633"/>
              <a:gd name="connsiteX53" fmla="*/ 1081691 w 12192000"/>
              <a:gd name="connsiteY53" fmla="*/ 1276195 h 3126633"/>
              <a:gd name="connsiteX54" fmla="*/ 888229 w 12192000"/>
              <a:gd name="connsiteY54" fmla="*/ 1233330 h 3126633"/>
              <a:gd name="connsiteX55" fmla="*/ 749674 w 12192000"/>
              <a:gd name="connsiteY55" fmla="*/ 1151252 h 3126633"/>
              <a:gd name="connsiteX56" fmla="*/ 634863 w 12192000"/>
              <a:gd name="connsiteY56" fmla="*/ 1125089 h 3126633"/>
              <a:gd name="connsiteX57" fmla="*/ 572744 w 12192000"/>
              <a:gd name="connsiteY57" fmla="*/ 1095470 h 3126633"/>
              <a:gd name="connsiteX58" fmla="*/ 557235 w 12192000"/>
              <a:gd name="connsiteY58" fmla="*/ 1085440 h 3126633"/>
              <a:gd name="connsiteX59" fmla="*/ 554948 w 12192000"/>
              <a:gd name="connsiteY59" fmla="*/ 1085817 h 3126633"/>
              <a:gd name="connsiteX60" fmla="*/ 535764 w 12192000"/>
              <a:gd name="connsiteY60" fmla="*/ 1078928 h 3126633"/>
              <a:gd name="connsiteX61" fmla="*/ 532336 w 12192000"/>
              <a:gd name="connsiteY61" fmla="*/ 1074208 h 3126633"/>
              <a:gd name="connsiteX62" fmla="*/ 519417 w 12192000"/>
              <a:gd name="connsiteY62" fmla="*/ 1068474 h 3126633"/>
              <a:gd name="connsiteX63" fmla="*/ 494620 w 12192000"/>
              <a:gd name="connsiteY63" fmla="*/ 1054470 h 3126633"/>
              <a:gd name="connsiteX64" fmla="*/ 489369 w 12192000"/>
              <a:gd name="connsiteY64" fmla="*/ 1054392 h 3126633"/>
              <a:gd name="connsiteX65" fmla="*/ 451015 w 12192000"/>
              <a:gd name="connsiteY65" fmla="*/ 1037228 h 3126633"/>
              <a:gd name="connsiteX66" fmla="*/ 450196 w 12192000"/>
              <a:gd name="connsiteY66" fmla="*/ 1038199 h 3126633"/>
              <a:gd name="connsiteX67" fmla="*/ 438116 w 12192000"/>
              <a:gd name="connsiteY67" fmla="*/ 1038634 h 3126633"/>
              <a:gd name="connsiteX68" fmla="*/ 415692 w 12192000"/>
              <a:gd name="connsiteY68" fmla="*/ 1036714 h 3126633"/>
              <a:gd name="connsiteX69" fmla="*/ 360396 w 12192000"/>
              <a:gd name="connsiteY69" fmla="*/ 1047226 h 3126633"/>
              <a:gd name="connsiteX70" fmla="*/ 320375 w 12192000"/>
              <a:gd name="connsiteY70" fmla="*/ 1029464 h 3126633"/>
              <a:gd name="connsiteX71" fmla="*/ 312145 w 12192000"/>
              <a:gd name="connsiteY71" fmla="*/ 1026541 h 3126633"/>
              <a:gd name="connsiteX72" fmla="*/ 311908 w 12192000"/>
              <a:gd name="connsiteY72" fmla="*/ 1026752 h 3126633"/>
              <a:gd name="connsiteX73" fmla="*/ 303080 w 12192000"/>
              <a:gd name="connsiteY73" fmla="*/ 1024202 h 3126633"/>
              <a:gd name="connsiteX74" fmla="*/ 297138 w 12192000"/>
              <a:gd name="connsiteY74" fmla="*/ 1021211 h 3126633"/>
              <a:gd name="connsiteX75" fmla="*/ 281171 w 12192000"/>
              <a:gd name="connsiteY75" fmla="*/ 1015539 h 3126633"/>
              <a:gd name="connsiteX76" fmla="*/ 275188 w 12192000"/>
              <a:gd name="connsiteY76" fmla="*/ 1015372 h 3126633"/>
              <a:gd name="connsiteX77" fmla="*/ 225883 w 12192000"/>
              <a:gd name="connsiteY77" fmla="*/ 1034896 h 3126633"/>
              <a:gd name="connsiteX78" fmla="*/ 121223 w 12192000"/>
              <a:gd name="connsiteY78" fmla="*/ 1031062 h 3126633"/>
              <a:gd name="connsiteX79" fmla="*/ 52326 w 12192000"/>
              <a:gd name="connsiteY79" fmla="*/ 1033555 h 3126633"/>
              <a:gd name="connsiteX80" fmla="*/ 16761 w 12192000"/>
              <a:gd name="connsiteY80" fmla="*/ 1032900 h 3126633"/>
              <a:gd name="connsiteX81" fmla="*/ 0 w 12192000"/>
              <a:gd name="connsiteY81" fmla="*/ 1026822 h 3126633"/>
              <a:gd name="connsiteX82" fmla="*/ 0 w 12192000"/>
              <a:gd name="connsiteY82" fmla="*/ 0 h 3126633"/>
              <a:gd name="connsiteX0" fmla="*/ 224 w 12192224"/>
              <a:gd name="connsiteY0" fmla="*/ 1162137 h 3126633"/>
              <a:gd name="connsiteX1" fmla="*/ 41467 w 12192224"/>
              <a:gd name="connsiteY1" fmla="*/ 1179838 h 3126633"/>
              <a:gd name="connsiteX2" fmla="*/ 26948 w 12192224"/>
              <a:gd name="connsiteY2" fmla="*/ 1190407 h 3126633"/>
              <a:gd name="connsiteX3" fmla="*/ 25057 w 12192224"/>
              <a:gd name="connsiteY3" fmla="*/ 1189500 h 3126633"/>
              <a:gd name="connsiteX4" fmla="*/ 224 w 12192224"/>
              <a:gd name="connsiteY4" fmla="*/ 1162137 h 3126633"/>
              <a:gd name="connsiteX5" fmla="*/ 224 w 12192224"/>
              <a:gd name="connsiteY5" fmla="*/ 0 h 3126633"/>
              <a:gd name="connsiteX6" fmla="*/ 12192224 w 12192224"/>
              <a:gd name="connsiteY6" fmla="*/ 0 h 3126633"/>
              <a:gd name="connsiteX7" fmla="*/ 12192193 w 12192224"/>
              <a:gd name="connsiteY7" fmla="*/ 3121262 h 3126633"/>
              <a:gd name="connsiteX8" fmla="*/ 12188806 w 12192224"/>
              <a:gd name="connsiteY8" fmla="*/ 3121834 h 3126633"/>
              <a:gd name="connsiteX9" fmla="*/ 12185248 w 12192224"/>
              <a:gd name="connsiteY9" fmla="*/ 3122641 h 3126633"/>
              <a:gd name="connsiteX10" fmla="*/ 12172020 w 12192224"/>
              <a:gd name="connsiteY10" fmla="*/ 3121209 h 3126633"/>
              <a:gd name="connsiteX11" fmla="*/ 12167036 w 12192224"/>
              <a:gd name="connsiteY11" fmla="*/ 3126633 h 3126633"/>
              <a:gd name="connsiteX12" fmla="*/ 12122228 w 12192224"/>
              <a:gd name="connsiteY12" fmla="*/ 3124393 h 3126633"/>
              <a:gd name="connsiteX13" fmla="*/ 12036833 w 12192224"/>
              <a:gd name="connsiteY13" fmla="*/ 3109888 h 3126633"/>
              <a:gd name="connsiteX14" fmla="*/ 12023676 w 12192224"/>
              <a:gd name="connsiteY14" fmla="*/ 3103952 h 3126633"/>
              <a:gd name="connsiteX15" fmla="*/ 11936605 w 12192224"/>
              <a:gd name="connsiteY15" fmla="*/ 3094474 h 3126633"/>
              <a:gd name="connsiteX16" fmla="*/ 11877085 w 12192224"/>
              <a:gd name="connsiteY16" fmla="*/ 3084187 h 3126633"/>
              <a:gd name="connsiteX17" fmla="*/ 11864374 w 12192224"/>
              <a:gd name="connsiteY17" fmla="*/ 3078415 h 3126633"/>
              <a:gd name="connsiteX18" fmla="*/ 11849539 w 12192224"/>
              <a:gd name="connsiteY18" fmla="*/ 3083344 h 3126633"/>
              <a:gd name="connsiteX19" fmla="*/ 11845127 w 12192224"/>
              <a:gd name="connsiteY19" fmla="*/ 3088180 h 3126633"/>
              <a:gd name="connsiteX20" fmla="*/ 11797782 w 12192224"/>
              <a:gd name="connsiteY20" fmla="*/ 3078578 h 3126633"/>
              <a:gd name="connsiteX21" fmla="*/ 11792057 w 12192224"/>
              <a:gd name="connsiteY21" fmla="*/ 3078309 h 3126633"/>
              <a:gd name="connsiteX22" fmla="*/ 11752592 w 12192224"/>
              <a:gd name="connsiteY22" fmla="*/ 3079667 h 3126633"/>
              <a:gd name="connsiteX23" fmla="*/ 11693892 w 12192224"/>
              <a:gd name="connsiteY23" fmla="*/ 3086682 h 3126633"/>
              <a:gd name="connsiteX24" fmla="*/ 11632976 w 12192224"/>
              <a:gd name="connsiteY24" fmla="*/ 3102951 h 3126633"/>
              <a:gd name="connsiteX25" fmla="*/ 11597808 w 12192224"/>
              <a:gd name="connsiteY25" fmla="*/ 3109557 h 3126633"/>
              <a:gd name="connsiteX26" fmla="*/ 11573342 w 12192224"/>
              <a:gd name="connsiteY26" fmla="*/ 3117154 h 3126633"/>
              <a:gd name="connsiteX27" fmla="*/ 11505023 w 12192224"/>
              <a:gd name="connsiteY27" fmla="*/ 3121480 h 3126633"/>
              <a:gd name="connsiteX28" fmla="*/ 11444162 w 12192224"/>
              <a:gd name="connsiteY28" fmla="*/ 3120255 h 3126633"/>
              <a:gd name="connsiteX29" fmla="*/ 11436716 w 12192224"/>
              <a:gd name="connsiteY29" fmla="*/ 3121550 h 3126633"/>
              <a:gd name="connsiteX30" fmla="*/ 11407915 w 12192224"/>
              <a:gd name="connsiteY30" fmla="*/ 3107633 h 3126633"/>
              <a:gd name="connsiteX31" fmla="*/ 11341866 w 12192224"/>
              <a:gd name="connsiteY31" fmla="*/ 3101531 h 3126633"/>
              <a:gd name="connsiteX32" fmla="*/ 11307950 w 12192224"/>
              <a:gd name="connsiteY32" fmla="*/ 3095706 h 3126633"/>
              <a:gd name="connsiteX33" fmla="*/ 1982317 w 12192224"/>
              <a:gd name="connsiteY33" fmla="*/ 1505517 h 3126633"/>
              <a:gd name="connsiteX34" fmla="*/ 1978835 w 12192224"/>
              <a:gd name="connsiteY34" fmla="*/ 1502931 h 3126633"/>
              <a:gd name="connsiteX35" fmla="*/ 1931842 w 12192224"/>
              <a:gd name="connsiteY35" fmla="*/ 1488633 h 3126633"/>
              <a:gd name="connsiteX36" fmla="*/ 1925368 w 12192224"/>
              <a:gd name="connsiteY36" fmla="*/ 1491811 h 3126633"/>
              <a:gd name="connsiteX37" fmla="*/ 1859078 w 12192224"/>
              <a:gd name="connsiteY37" fmla="*/ 1451562 h 3126633"/>
              <a:gd name="connsiteX38" fmla="*/ 1764563 w 12192224"/>
              <a:gd name="connsiteY38" fmla="*/ 1434249 h 3126633"/>
              <a:gd name="connsiteX39" fmla="*/ 1693620 w 12192224"/>
              <a:gd name="connsiteY39" fmla="*/ 1427850 h 3126633"/>
              <a:gd name="connsiteX40" fmla="*/ 1653683 w 12192224"/>
              <a:gd name="connsiteY40" fmla="*/ 1421384 h 3126633"/>
              <a:gd name="connsiteX41" fmla="*/ 1624797 w 12192224"/>
              <a:gd name="connsiteY41" fmla="*/ 1419871 h 3126633"/>
              <a:gd name="connsiteX42" fmla="*/ 1550325 w 12192224"/>
              <a:gd name="connsiteY42" fmla="*/ 1398845 h 3126633"/>
              <a:gd name="connsiteX43" fmla="*/ 1426485 w 12192224"/>
              <a:gd name="connsiteY43" fmla="*/ 1356816 h 3126633"/>
              <a:gd name="connsiteX44" fmla="*/ 1400287 w 12192224"/>
              <a:gd name="connsiteY44" fmla="*/ 1349493 h 3126633"/>
              <a:gd name="connsiteX45" fmla="*/ 1378425 w 12192224"/>
              <a:gd name="connsiteY45" fmla="*/ 1349649 h 3126633"/>
              <a:gd name="connsiteX46" fmla="*/ 1373928 w 12192224"/>
              <a:gd name="connsiteY46" fmla="*/ 1355309 h 3126633"/>
              <a:gd name="connsiteX47" fmla="*/ 1359624 w 12192224"/>
              <a:gd name="connsiteY47" fmla="*/ 1352317 h 3126633"/>
              <a:gd name="connsiteX48" fmla="*/ 1355958 w 12192224"/>
              <a:gd name="connsiteY48" fmla="*/ 1352870 h 3126633"/>
              <a:gd name="connsiteX49" fmla="*/ 1334793 w 12192224"/>
              <a:gd name="connsiteY49" fmla="*/ 1354687 h 3126633"/>
              <a:gd name="connsiteX50" fmla="*/ 1286183 w 12192224"/>
              <a:gd name="connsiteY50" fmla="*/ 1325074 h 3126633"/>
              <a:gd name="connsiteX51" fmla="*/ 1229194 w 12192224"/>
              <a:gd name="connsiteY51" fmla="*/ 1316194 h 3126633"/>
              <a:gd name="connsiteX52" fmla="*/ 1081915 w 12192224"/>
              <a:gd name="connsiteY52" fmla="*/ 1276195 h 3126633"/>
              <a:gd name="connsiteX53" fmla="*/ 888453 w 12192224"/>
              <a:gd name="connsiteY53" fmla="*/ 1233330 h 3126633"/>
              <a:gd name="connsiteX54" fmla="*/ 749898 w 12192224"/>
              <a:gd name="connsiteY54" fmla="*/ 1151252 h 3126633"/>
              <a:gd name="connsiteX55" fmla="*/ 635087 w 12192224"/>
              <a:gd name="connsiteY55" fmla="*/ 1125089 h 3126633"/>
              <a:gd name="connsiteX56" fmla="*/ 572968 w 12192224"/>
              <a:gd name="connsiteY56" fmla="*/ 1095470 h 3126633"/>
              <a:gd name="connsiteX57" fmla="*/ 557459 w 12192224"/>
              <a:gd name="connsiteY57" fmla="*/ 1085440 h 3126633"/>
              <a:gd name="connsiteX58" fmla="*/ 555172 w 12192224"/>
              <a:gd name="connsiteY58" fmla="*/ 1085817 h 3126633"/>
              <a:gd name="connsiteX59" fmla="*/ 535988 w 12192224"/>
              <a:gd name="connsiteY59" fmla="*/ 1078928 h 3126633"/>
              <a:gd name="connsiteX60" fmla="*/ 532560 w 12192224"/>
              <a:gd name="connsiteY60" fmla="*/ 1074208 h 3126633"/>
              <a:gd name="connsiteX61" fmla="*/ 519641 w 12192224"/>
              <a:gd name="connsiteY61" fmla="*/ 1068474 h 3126633"/>
              <a:gd name="connsiteX62" fmla="*/ 494844 w 12192224"/>
              <a:gd name="connsiteY62" fmla="*/ 1054470 h 3126633"/>
              <a:gd name="connsiteX63" fmla="*/ 489593 w 12192224"/>
              <a:gd name="connsiteY63" fmla="*/ 1054392 h 3126633"/>
              <a:gd name="connsiteX64" fmla="*/ 451239 w 12192224"/>
              <a:gd name="connsiteY64" fmla="*/ 1037228 h 3126633"/>
              <a:gd name="connsiteX65" fmla="*/ 450420 w 12192224"/>
              <a:gd name="connsiteY65" fmla="*/ 1038199 h 3126633"/>
              <a:gd name="connsiteX66" fmla="*/ 438340 w 12192224"/>
              <a:gd name="connsiteY66" fmla="*/ 1038634 h 3126633"/>
              <a:gd name="connsiteX67" fmla="*/ 415916 w 12192224"/>
              <a:gd name="connsiteY67" fmla="*/ 1036714 h 3126633"/>
              <a:gd name="connsiteX68" fmla="*/ 360620 w 12192224"/>
              <a:gd name="connsiteY68" fmla="*/ 1047226 h 3126633"/>
              <a:gd name="connsiteX69" fmla="*/ 320599 w 12192224"/>
              <a:gd name="connsiteY69" fmla="*/ 1029464 h 3126633"/>
              <a:gd name="connsiteX70" fmla="*/ 312369 w 12192224"/>
              <a:gd name="connsiteY70" fmla="*/ 1026541 h 3126633"/>
              <a:gd name="connsiteX71" fmla="*/ 312132 w 12192224"/>
              <a:gd name="connsiteY71" fmla="*/ 1026752 h 3126633"/>
              <a:gd name="connsiteX72" fmla="*/ 303304 w 12192224"/>
              <a:gd name="connsiteY72" fmla="*/ 1024202 h 3126633"/>
              <a:gd name="connsiteX73" fmla="*/ 297362 w 12192224"/>
              <a:gd name="connsiteY73" fmla="*/ 1021211 h 3126633"/>
              <a:gd name="connsiteX74" fmla="*/ 281395 w 12192224"/>
              <a:gd name="connsiteY74" fmla="*/ 1015539 h 3126633"/>
              <a:gd name="connsiteX75" fmla="*/ 275412 w 12192224"/>
              <a:gd name="connsiteY75" fmla="*/ 1015372 h 3126633"/>
              <a:gd name="connsiteX76" fmla="*/ 226107 w 12192224"/>
              <a:gd name="connsiteY76" fmla="*/ 1034896 h 3126633"/>
              <a:gd name="connsiteX77" fmla="*/ 121447 w 12192224"/>
              <a:gd name="connsiteY77" fmla="*/ 1031062 h 3126633"/>
              <a:gd name="connsiteX78" fmla="*/ 52550 w 12192224"/>
              <a:gd name="connsiteY78" fmla="*/ 1033555 h 3126633"/>
              <a:gd name="connsiteX79" fmla="*/ 16985 w 12192224"/>
              <a:gd name="connsiteY79" fmla="*/ 1032900 h 3126633"/>
              <a:gd name="connsiteX80" fmla="*/ 224 w 12192224"/>
              <a:gd name="connsiteY80" fmla="*/ 1026822 h 3126633"/>
              <a:gd name="connsiteX81" fmla="*/ 224 w 12192224"/>
              <a:gd name="connsiteY81" fmla="*/ 0 h 3126633"/>
              <a:gd name="connsiteX0" fmla="*/ 24833 w 12192000"/>
              <a:gd name="connsiteY0" fmla="*/ 1189500 h 3126633"/>
              <a:gd name="connsiteX1" fmla="*/ 41243 w 12192000"/>
              <a:gd name="connsiteY1" fmla="*/ 1179838 h 3126633"/>
              <a:gd name="connsiteX2" fmla="*/ 26724 w 12192000"/>
              <a:gd name="connsiteY2" fmla="*/ 1190407 h 3126633"/>
              <a:gd name="connsiteX3" fmla="*/ 24833 w 12192000"/>
              <a:gd name="connsiteY3" fmla="*/ 1189500 h 3126633"/>
              <a:gd name="connsiteX4" fmla="*/ 0 w 12192000"/>
              <a:gd name="connsiteY4" fmla="*/ 0 h 3126633"/>
              <a:gd name="connsiteX5" fmla="*/ 12192000 w 12192000"/>
              <a:gd name="connsiteY5" fmla="*/ 0 h 3126633"/>
              <a:gd name="connsiteX6" fmla="*/ 12191969 w 12192000"/>
              <a:gd name="connsiteY6" fmla="*/ 3121262 h 3126633"/>
              <a:gd name="connsiteX7" fmla="*/ 12188582 w 12192000"/>
              <a:gd name="connsiteY7" fmla="*/ 3121834 h 3126633"/>
              <a:gd name="connsiteX8" fmla="*/ 12185024 w 12192000"/>
              <a:gd name="connsiteY8" fmla="*/ 3122641 h 3126633"/>
              <a:gd name="connsiteX9" fmla="*/ 12171796 w 12192000"/>
              <a:gd name="connsiteY9" fmla="*/ 3121209 h 3126633"/>
              <a:gd name="connsiteX10" fmla="*/ 12166812 w 12192000"/>
              <a:gd name="connsiteY10" fmla="*/ 3126633 h 3126633"/>
              <a:gd name="connsiteX11" fmla="*/ 12122004 w 12192000"/>
              <a:gd name="connsiteY11" fmla="*/ 3124393 h 3126633"/>
              <a:gd name="connsiteX12" fmla="*/ 12036609 w 12192000"/>
              <a:gd name="connsiteY12" fmla="*/ 3109888 h 3126633"/>
              <a:gd name="connsiteX13" fmla="*/ 12023452 w 12192000"/>
              <a:gd name="connsiteY13" fmla="*/ 3103952 h 3126633"/>
              <a:gd name="connsiteX14" fmla="*/ 11936381 w 12192000"/>
              <a:gd name="connsiteY14" fmla="*/ 3094474 h 3126633"/>
              <a:gd name="connsiteX15" fmla="*/ 11876861 w 12192000"/>
              <a:gd name="connsiteY15" fmla="*/ 3084187 h 3126633"/>
              <a:gd name="connsiteX16" fmla="*/ 11864150 w 12192000"/>
              <a:gd name="connsiteY16" fmla="*/ 3078415 h 3126633"/>
              <a:gd name="connsiteX17" fmla="*/ 11849315 w 12192000"/>
              <a:gd name="connsiteY17" fmla="*/ 3083344 h 3126633"/>
              <a:gd name="connsiteX18" fmla="*/ 11844903 w 12192000"/>
              <a:gd name="connsiteY18" fmla="*/ 3088180 h 3126633"/>
              <a:gd name="connsiteX19" fmla="*/ 11797558 w 12192000"/>
              <a:gd name="connsiteY19" fmla="*/ 3078578 h 3126633"/>
              <a:gd name="connsiteX20" fmla="*/ 11791833 w 12192000"/>
              <a:gd name="connsiteY20" fmla="*/ 3078309 h 3126633"/>
              <a:gd name="connsiteX21" fmla="*/ 11752368 w 12192000"/>
              <a:gd name="connsiteY21" fmla="*/ 3079667 h 3126633"/>
              <a:gd name="connsiteX22" fmla="*/ 11693668 w 12192000"/>
              <a:gd name="connsiteY22" fmla="*/ 3086682 h 3126633"/>
              <a:gd name="connsiteX23" fmla="*/ 11632752 w 12192000"/>
              <a:gd name="connsiteY23" fmla="*/ 3102951 h 3126633"/>
              <a:gd name="connsiteX24" fmla="*/ 11597584 w 12192000"/>
              <a:gd name="connsiteY24" fmla="*/ 3109557 h 3126633"/>
              <a:gd name="connsiteX25" fmla="*/ 11573118 w 12192000"/>
              <a:gd name="connsiteY25" fmla="*/ 3117154 h 3126633"/>
              <a:gd name="connsiteX26" fmla="*/ 11504799 w 12192000"/>
              <a:gd name="connsiteY26" fmla="*/ 3121480 h 3126633"/>
              <a:gd name="connsiteX27" fmla="*/ 11443938 w 12192000"/>
              <a:gd name="connsiteY27" fmla="*/ 3120255 h 3126633"/>
              <a:gd name="connsiteX28" fmla="*/ 11436492 w 12192000"/>
              <a:gd name="connsiteY28" fmla="*/ 3121550 h 3126633"/>
              <a:gd name="connsiteX29" fmla="*/ 11407691 w 12192000"/>
              <a:gd name="connsiteY29" fmla="*/ 3107633 h 3126633"/>
              <a:gd name="connsiteX30" fmla="*/ 11341642 w 12192000"/>
              <a:gd name="connsiteY30" fmla="*/ 3101531 h 3126633"/>
              <a:gd name="connsiteX31" fmla="*/ 11307726 w 12192000"/>
              <a:gd name="connsiteY31" fmla="*/ 3095706 h 3126633"/>
              <a:gd name="connsiteX32" fmla="*/ 1982093 w 12192000"/>
              <a:gd name="connsiteY32" fmla="*/ 1505517 h 3126633"/>
              <a:gd name="connsiteX33" fmla="*/ 1978611 w 12192000"/>
              <a:gd name="connsiteY33" fmla="*/ 1502931 h 3126633"/>
              <a:gd name="connsiteX34" fmla="*/ 1931618 w 12192000"/>
              <a:gd name="connsiteY34" fmla="*/ 1488633 h 3126633"/>
              <a:gd name="connsiteX35" fmla="*/ 1925144 w 12192000"/>
              <a:gd name="connsiteY35" fmla="*/ 1491811 h 3126633"/>
              <a:gd name="connsiteX36" fmla="*/ 1858854 w 12192000"/>
              <a:gd name="connsiteY36" fmla="*/ 1451562 h 3126633"/>
              <a:gd name="connsiteX37" fmla="*/ 1764339 w 12192000"/>
              <a:gd name="connsiteY37" fmla="*/ 1434249 h 3126633"/>
              <a:gd name="connsiteX38" fmla="*/ 1693396 w 12192000"/>
              <a:gd name="connsiteY38" fmla="*/ 1427850 h 3126633"/>
              <a:gd name="connsiteX39" fmla="*/ 1653459 w 12192000"/>
              <a:gd name="connsiteY39" fmla="*/ 1421384 h 3126633"/>
              <a:gd name="connsiteX40" fmla="*/ 1624573 w 12192000"/>
              <a:gd name="connsiteY40" fmla="*/ 1419871 h 3126633"/>
              <a:gd name="connsiteX41" fmla="*/ 1550101 w 12192000"/>
              <a:gd name="connsiteY41" fmla="*/ 1398845 h 3126633"/>
              <a:gd name="connsiteX42" fmla="*/ 1426261 w 12192000"/>
              <a:gd name="connsiteY42" fmla="*/ 1356816 h 3126633"/>
              <a:gd name="connsiteX43" fmla="*/ 1400063 w 12192000"/>
              <a:gd name="connsiteY43" fmla="*/ 1349493 h 3126633"/>
              <a:gd name="connsiteX44" fmla="*/ 1378201 w 12192000"/>
              <a:gd name="connsiteY44" fmla="*/ 1349649 h 3126633"/>
              <a:gd name="connsiteX45" fmla="*/ 1373704 w 12192000"/>
              <a:gd name="connsiteY45" fmla="*/ 1355309 h 3126633"/>
              <a:gd name="connsiteX46" fmla="*/ 1359400 w 12192000"/>
              <a:gd name="connsiteY46" fmla="*/ 1352317 h 3126633"/>
              <a:gd name="connsiteX47" fmla="*/ 1355734 w 12192000"/>
              <a:gd name="connsiteY47" fmla="*/ 1352870 h 3126633"/>
              <a:gd name="connsiteX48" fmla="*/ 1334569 w 12192000"/>
              <a:gd name="connsiteY48" fmla="*/ 1354687 h 3126633"/>
              <a:gd name="connsiteX49" fmla="*/ 1285959 w 12192000"/>
              <a:gd name="connsiteY49" fmla="*/ 1325074 h 3126633"/>
              <a:gd name="connsiteX50" fmla="*/ 1228970 w 12192000"/>
              <a:gd name="connsiteY50" fmla="*/ 1316194 h 3126633"/>
              <a:gd name="connsiteX51" fmla="*/ 1081691 w 12192000"/>
              <a:gd name="connsiteY51" fmla="*/ 1276195 h 3126633"/>
              <a:gd name="connsiteX52" fmla="*/ 888229 w 12192000"/>
              <a:gd name="connsiteY52" fmla="*/ 1233330 h 3126633"/>
              <a:gd name="connsiteX53" fmla="*/ 749674 w 12192000"/>
              <a:gd name="connsiteY53" fmla="*/ 1151252 h 3126633"/>
              <a:gd name="connsiteX54" fmla="*/ 634863 w 12192000"/>
              <a:gd name="connsiteY54" fmla="*/ 1125089 h 3126633"/>
              <a:gd name="connsiteX55" fmla="*/ 572744 w 12192000"/>
              <a:gd name="connsiteY55" fmla="*/ 1095470 h 3126633"/>
              <a:gd name="connsiteX56" fmla="*/ 557235 w 12192000"/>
              <a:gd name="connsiteY56" fmla="*/ 1085440 h 3126633"/>
              <a:gd name="connsiteX57" fmla="*/ 554948 w 12192000"/>
              <a:gd name="connsiteY57" fmla="*/ 1085817 h 3126633"/>
              <a:gd name="connsiteX58" fmla="*/ 535764 w 12192000"/>
              <a:gd name="connsiteY58" fmla="*/ 1078928 h 3126633"/>
              <a:gd name="connsiteX59" fmla="*/ 532336 w 12192000"/>
              <a:gd name="connsiteY59" fmla="*/ 1074208 h 3126633"/>
              <a:gd name="connsiteX60" fmla="*/ 519417 w 12192000"/>
              <a:gd name="connsiteY60" fmla="*/ 1068474 h 3126633"/>
              <a:gd name="connsiteX61" fmla="*/ 494620 w 12192000"/>
              <a:gd name="connsiteY61" fmla="*/ 1054470 h 3126633"/>
              <a:gd name="connsiteX62" fmla="*/ 489369 w 12192000"/>
              <a:gd name="connsiteY62" fmla="*/ 1054392 h 3126633"/>
              <a:gd name="connsiteX63" fmla="*/ 451015 w 12192000"/>
              <a:gd name="connsiteY63" fmla="*/ 1037228 h 3126633"/>
              <a:gd name="connsiteX64" fmla="*/ 450196 w 12192000"/>
              <a:gd name="connsiteY64" fmla="*/ 1038199 h 3126633"/>
              <a:gd name="connsiteX65" fmla="*/ 438116 w 12192000"/>
              <a:gd name="connsiteY65" fmla="*/ 1038634 h 3126633"/>
              <a:gd name="connsiteX66" fmla="*/ 415692 w 12192000"/>
              <a:gd name="connsiteY66" fmla="*/ 1036714 h 3126633"/>
              <a:gd name="connsiteX67" fmla="*/ 360396 w 12192000"/>
              <a:gd name="connsiteY67" fmla="*/ 1047226 h 3126633"/>
              <a:gd name="connsiteX68" fmla="*/ 320375 w 12192000"/>
              <a:gd name="connsiteY68" fmla="*/ 1029464 h 3126633"/>
              <a:gd name="connsiteX69" fmla="*/ 312145 w 12192000"/>
              <a:gd name="connsiteY69" fmla="*/ 1026541 h 3126633"/>
              <a:gd name="connsiteX70" fmla="*/ 311908 w 12192000"/>
              <a:gd name="connsiteY70" fmla="*/ 1026752 h 3126633"/>
              <a:gd name="connsiteX71" fmla="*/ 303080 w 12192000"/>
              <a:gd name="connsiteY71" fmla="*/ 1024202 h 3126633"/>
              <a:gd name="connsiteX72" fmla="*/ 297138 w 12192000"/>
              <a:gd name="connsiteY72" fmla="*/ 1021211 h 3126633"/>
              <a:gd name="connsiteX73" fmla="*/ 281171 w 12192000"/>
              <a:gd name="connsiteY73" fmla="*/ 1015539 h 3126633"/>
              <a:gd name="connsiteX74" fmla="*/ 275188 w 12192000"/>
              <a:gd name="connsiteY74" fmla="*/ 1015372 h 3126633"/>
              <a:gd name="connsiteX75" fmla="*/ 225883 w 12192000"/>
              <a:gd name="connsiteY75" fmla="*/ 1034896 h 3126633"/>
              <a:gd name="connsiteX76" fmla="*/ 121223 w 12192000"/>
              <a:gd name="connsiteY76" fmla="*/ 1031062 h 3126633"/>
              <a:gd name="connsiteX77" fmla="*/ 52326 w 12192000"/>
              <a:gd name="connsiteY77" fmla="*/ 1033555 h 3126633"/>
              <a:gd name="connsiteX78" fmla="*/ 16761 w 12192000"/>
              <a:gd name="connsiteY78" fmla="*/ 1032900 h 3126633"/>
              <a:gd name="connsiteX79" fmla="*/ 0 w 12192000"/>
              <a:gd name="connsiteY79" fmla="*/ 1026822 h 3126633"/>
              <a:gd name="connsiteX80" fmla="*/ 0 w 12192000"/>
              <a:gd name="connsiteY80" fmla="*/ 0 h 3126633"/>
              <a:gd name="connsiteX0" fmla="*/ 26724 w 12192000"/>
              <a:gd name="connsiteY0" fmla="*/ 1190407 h 3126633"/>
              <a:gd name="connsiteX1" fmla="*/ 41243 w 12192000"/>
              <a:gd name="connsiteY1" fmla="*/ 1179838 h 3126633"/>
              <a:gd name="connsiteX2" fmla="*/ 26724 w 12192000"/>
              <a:gd name="connsiteY2" fmla="*/ 1190407 h 3126633"/>
              <a:gd name="connsiteX3" fmla="*/ 0 w 12192000"/>
              <a:gd name="connsiteY3" fmla="*/ 0 h 3126633"/>
              <a:gd name="connsiteX4" fmla="*/ 12192000 w 12192000"/>
              <a:gd name="connsiteY4" fmla="*/ 0 h 3126633"/>
              <a:gd name="connsiteX5" fmla="*/ 12191969 w 12192000"/>
              <a:gd name="connsiteY5" fmla="*/ 3121262 h 3126633"/>
              <a:gd name="connsiteX6" fmla="*/ 12188582 w 12192000"/>
              <a:gd name="connsiteY6" fmla="*/ 3121834 h 3126633"/>
              <a:gd name="connsiteX7" fmla="*/ 12185024 w 12192000"/>
              <a:gd name="connsiteY7" fmla="*/ 3122641 h 3126633"/>
              <a:gd name="connsiteX8" fmla="*/ 12171796 w 12192000"/>
              <a:gd name="connsiteY8" fmla="*/ 3121209 h 3126633"/>
              <a:gd name="connsiteX9" fmla="*/ 12166812 w 12192000"/>
              <a:gd name="connsiteY9" fmla="*/ 3126633 h 3126633"/>
              <a:gd name="connsiteX10" fmla="*/ 12122004 w 12192000"/>
              <a:gd name="connsiteY10" fmla="*/ 3124393 h 3126633"/>
              <a:gd name="connsiteX11" fmla="*/ 12036609 w 12192000"/>
              <a:gd name="connsiteY11" fmla="*/ 3109888 h 3126633"/>
              <a:gd name="connsiteX12" fmla="*/ 12023452 w 12192000"/>
              <a:gd name="connsiteY12" fmla="*/ 3103952 h 3126633"/>
              <a:gd name="connsiteX13" fmla="*/ 11936381 w 12192000"/>
              <a:gd name="connsiteY13" fmla="*/ 3094474 h 3126633"/>
              <a:gd name="connsiteX14" fmla="*/ 11876861 w 12192000"/>
              <a:gd name="connsiteY14" fmla="*/ 3084187 h 3126633"/>
              <a:gd name="connsiteX15" fmla="*/ 11864150 w 12192000"/>
              <a:gd name="connsiteY15" fmla="*/ 3078415 h 3126633"/>
              <a:gd name="connsiteX16" fmla="*/ 11849315 w 12192000"/>
              <a:gd name="connsiteY16" fmla="*/ 3083344 h 3126633"/>
              <a:gd name="connsiteX17" fmla="*/ 11844903 w 12192000"/>
              <a:gd name="connsiteY17" fmla="*/ 3088180 h 3126633"/>
              <a:gd name="connsiteX18" fmla="*/ 11797558 w 12192000"/>
              <a:gd name="connsiteY18" fmla="*/ 3078578 h 3126633"/>
              <a:gd name="connsiteX19" fmla="*/ 11791833 w 12192000"/>
              <a:gd name="connsiteY19" fmla="*/ 3078309 h 3126633"/>
              <a:gd name="connsiteX20" fmla="*/ 11752368 w 12192000"/>
              <a:gd name="connsiteY20" fmla="*/ 3079667 h 3126633"/>
              <a:gd name="connsiteX21" fmla="*/ 11693668 w 12192000"/>
              <a:gd name="connsiteY21" fmla="*/ 3086682 h 3126633"/>
              <a:gd name="connsiteX22" fmla="*/ 11632752 w 12192000"/>
              <a:gd name="connsiteY22" fmla="*/ 3102951 h 3126633"/>
              <a:gd name="connsiteX23" fmla="*/ 11597584 w 12192000"/>
              <a:gd name="connsiteY23" fmla="*/ 3109557 h 3126633"/>
              <a:gd name="connsiteX24" fmla="*/ 11573118 w 12192000"/>
              <a:gd name="connsiteY24" fmla="*/ 3117154 h 3126633"/>
              <a:gd name="connsiteX25" fmla="*/ 11504799 w 12192000"/>
              <a:gd name="connsiteY25" fmla="*/ 3121480 h 3126633"/>
              <a:gd name="connsiteX26" fmla="*/ 11443938 w 12192000"/>
              <a:gd name="connsiteY26" fmla="*/ 3120255 h 3126633"/>
              <a:gd name="connsiteX27" fmla="*/ 11436492 w 12192000"/>
              <a:gd name="connsiteY27" fmla="*/ 3121550 h 3126633"/>
              <a:gd name="connsiteX28" fmla="*/ 11407691 w 12192000"/>
              <a:gd name="connsiteY28" fmla="*/ 3107633 h 3126633"/>
              <a:gd name="connsiteX29" fmla="*/ 11341642 w 12192000"/>
              <a:gd name="connsiteY29" fmla="*/ 3101531 h 3126633"/>
              <a:gd name="connsiteX30" fmla="*/ 11307726 w 12192000"/>
              <a:gd name="connsiteY30" fmla="*/ 3095706 h 3126633"/>
              <a:gd name="connsiteX31" fmla="*/ 1982093 w 12192000"/>
              <a:gd name="connsiteY31" fmla="*/ 1505517 h 3126633"/>
              <a:gd name="connsiteX32" fmla="*/ 1978611 w 12192000"/>
              <a:gd name="connsiteY32" fmla="*/ 1502931 h 3126633"/>
              <a:gd name="connsiteX33" fmla="*/ 1931618 w 12192000"/>
              <a:gd name="connsiteY33" fmla="*/ 1488633 h 3126633"/>
              <a:gd name="connsiteX34" fmla="*/ 1925144 w 12192000"/>
              <a:gd name="connsiteY34" fmla="*/ 1491811 h 3126633"/>
              <a:gd name="connsiteX35" fmla="*/ 1858854 w 12192000"/>
              <a:gd name="connsiteY35" fmla="*/ 1451562 h 3126633"/>
              <a:gd name="connsiteX36" fmla="*/ 1764339 w 12192000"/>
              <a:gd name="connsiteY36" fmla="*/ 1434249 h 3126633"/>
              <a:gd name="connsiteX37" fmla="*/ 1693396 w 12192000"/>
              <a:gd name="connsiteY37" fmla="*/ 1427850 h 3126633"/>
              <a:gd name="connsiteX38" fmla="*/ 1653459 w 12192000"/>
              <a:gd name="connsiteY38" fmla="*/ 1421384 h 3126633"/>
              <a:gd name="connsiteX39" fmla="*/ 1624573 w 12192000"/>
              <a:gd name="connsiteY39" fmla="*/ 1419871 h 3126633"/>
              <a:gd name="connsiteX40" fmla="*/ 1550101 w 12192000"/>
              <a:gd name="connsiteY40" fmla="*/ 1398845 h 3126633"/>
              <a:gd name="connsiteX41" fmla="*/ 1426261 w 12192000"/>
              <a:gd name="connsiteY41" fmla="*/ 1356816 h 3126633"/>
              <a:gd name="connsiteX42" fmla="*/ 1400063 w 12192000"/>
              <a:gd name="connsiteY42" fmla="*/ 1349493 h 3126633"/>
              <a:gd name="connsiteX43" fmla="*/ 1378201 w 12192000"/>
              <a:gd name="connsiteY43" fmla="*/ 1349649 h 3126633"/>
              <a:gd name="connsiteX44" fmla="*/ 1373704 w 12192000"/>
              <a:gd name="connsiteY44" fmla="*/ 1355309 h 3126633"/>
              <a:gd name="connsiteX45" fmla="*/ 1359400 w 12192000"/>
              <a:gd name="connsiteY45" fmla="*/ 1352317 h 3126633"/>
              <a:gd name="connsiteX46" fmla="*/ 1355734 w 12192000"/>
              <a:gd name="connsiteY46" fmla="*/ 1352870 h 3126633"/>
              <a:gd name="connsiteX47" fmla="*/ 1334569 w 12192000"/>
              <a:gd name="connsiteY47" fmla="*/ 1354687 h 3126633"/>
              <a:gd name="connsiteX48" fmla="*/ 1285959 w 12192000"/>
              <a:gd name="connsiteY48" fmla="*/ 1325074 h 3126633"/>
              <a:gd name="connsiteX49" fmla="*/ 1228970 w 12192000"/>
              <a:gd name="connsiteY49" fmla="*/ 1316194 h 3126633"/>
              <a:gd name="connsiteX50" fmla="*/ 1081691 w 12192000"/>
              <a:gd name="connsiteY50" fmla="*/ 1276195 h 3126633"/>
              <a:gd name="connsiteX51" fmla="*/ 888229 w 12192000"/>
              <a:gd name="connsiteY51" fmla="*/ 1233330 h 3126633"/>
              <a:gd name="connsiteX52" fmla="*/ 749674 w 12192000"/>
              <a:gd name="connsiteY52" fmla="*/ 1151252 h 3126633"/>
              <a:gd name="connsiteX53" fmla="*/ 634863 w 12192000"/>
              <a:gd name="connsiteY53" fmla="*/ 1125089 h 3126633"/>
              <a:gd name="connsiteX54" fmla="*/ 572744 w 12192000"/>
              <a:gd name="connsiteY54" fmla="*/ 1095470 h 3126633"/>
              <a:gd name="connsiteX55" fmla="*/ 557235 w 12192000"/>
              <a:gd name="connsiteY55" fmla="*/ 1085440 h 3126633"/>
              <a:gd name="connsiteX56" fmla="*/ 554948 w 12192000"/>
              <a:gd name="connsiteY56" fmla="*/ 1085817 h 3126633"/>
              <a:gd name="connsiteX57" fmla="*/ 535764 w 12192000"/>
              <a:gd name="connsiteY57" fmla="*/ 1078928 h 3126633"/>
              <a:gd name="connsiteX58" fmla="*/ 532336 w 12192000"/>
              <a:gd name="connsiteY58" fmla="*/ 1074208 h 3126633"/>
              <a:gd name="connsiteX59" fmla="*/ 519417 w 12192000"/>
              <a:gd name="connsiteY59" fmla="*/ 1068474 h 3126633"/>
              <a:gd name="connsiteX60" fmla="*/ 494620 w 12192000"/>
              <a:gd name="connsiteY60" fmla="*/ 1054470 h 3126633"/>
              <a:gd name="connsiteX61" fmla="*/ 489369 w 12192000"/>
              <a:gd name="connsiteY61" fmla="*/ 1054392 h 3126633"/>
              <a:gd name="connsiteX62" fmla="*/ 451015 w 12192000"/>
              <a:gd name="connsiteY62" fmla="*/ 1037228 h 3126633"/>
              <a:gd name="connsiteX63" fmla="*/ 450196 w 12192000"/>
              <a:gd name="connsiteY63" fmla="*/ 1038199 h 3126633"/>
              <a:gd name="connsiteX64" fmla="*/ 438116 w 12192000"/>
              <a:gd name="connsiteY64" fmla="*/ 1038634 h 3126633"/>
              <a:gd name="connsiteX65" fmla="*/ 415692 w 12192000"/>
              <a:gd name="connsiteY65" fmla="*/ 1036714 h 3126633"/>
              <a:gd name="connsiteX66" fmla="*/ 360396 w 12192000"/>
              <a:gd name="connsiteY66" fmla="*/ 1047226 h 3126633"/>
              <a:gd name="connsiteX67" fmla="*/ 320375 w 12192000"/>
              <a:gd name="connsiteY67" fmla="*/ 1029464 h 3126633"/>
              <a:gd name="connsiteX68" fmla="*/ 312145 w 12192000"/>
              <a:gd name="connsiteY68" fmla="*/ 1026541 h 3126633"/>
              <a:gd name="connsiteX69" fmla="*/ 311908 w 12192000"/>
              <a:gd name="connsiteY69" fmla="*/ 1026752 h 3126633"/>
              <a:gd name="connsiteX70" fmla="*/ 303080 w 12192000"/>
              <a:gd name="connsiteY70" fmla="*/ 1024202 h 3126633"/>
              <a:gd name="connsiteX71" fmla="*/ 297138 w 12192000"/>
              <a:gd name="connsiteY71" fmla="*/ 1021211 h 3126633"/>
              <a:gd name="connsiteX72" fmla="*/ 281171 w 12192000"/>
              <a:gd name="connsiteY72" fmla="*/ 1015539 h 3126633"/>
              <a:gd name="connsiteX73" fmla="*/ 275188 w 12192000"/>
              <a:gd name="connsiteY73" fmla="*/ 1015372 h 3126633"/>
              <a:gd name="connsiteX74" fmla="*/ 225883 w 12192000"/>
              <a:gd name="connsiteY74" fmla="*/ 1034896 h 3126633"/>
              <a:gd name="connsiteX75" fmla="*/ 121223 w 12192000"/>
              <a:gd name="connsiteY75" fmla="*/ 1031062 h 3126633"/>
              <a:gd name="connsiteX76" fmla="*/ 52326 w 12192000"/>
              <a:gd name="connsiteY76" fmla="*/ 1033555 h 3126633"/>
              <a:gd name="connsiteX77" fmla="*/ 16761 w 12192000"/>
              <a:gd name="connsiteY77" fmla="*/ 1032900 h 3126633"/>
              <a:gd name="connsiteX78" fmla="*/ 0 w 12192000"/>
              <a:gd name="connsiteY78" fmla="*/ 1026822 h 3126633"/>
              <a:gd name="connsiteX79" fmla="*/ 0 w 12192000"/>
              <a:gd name="connsiteY79"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78611 w 12192000"/>
              <a:gd name="connsiteY29" fmla="*/ 1502931 h 3126633"/>
              <a:gd name="connsiteX30" fmla="*/ 1931618 w 12192000"/>
              <a:gd name="connsiteY30" fmla="*/ 1488633 h 3126633"/>
              <a:gd name="connsiteX31" fmla="*/ 1925144 w 12192000"/>
              <a:gd name="connsiteY31" fmla="*/ 1491811 h 3126633"/>
              <a:gd name="connsiteX32" fmla="*/ 1858854 w 12192000"/>
              <a:gd name="connsiteY32" fmla="*/ 1451562 h 3126633"/>
              <a:gd name="connsiteX33" fmla="*/ 1764339 w 12192000"/>
              <a:gd name="connsiteY33" fmla="*/ 1434249 h 3126633"/>
              <a:gd name="connsiteX34" fmla="*/ 1693396 w 12192000"/>
              <a:gd name="connsiteY34" fmla="*/ 1427850 h 3126633"/>
              <a:gd name="connsiteX35" fmla="*/ 1653459 w 12192000"/>
              <a:gd name="connsiteY35" fmla="*/ 1421384 h 3126633"/>
              <a:gd name="connsiteX36" fmla="*/ 1624573 w 12192000"/>
              <a:gd name="connsiteY36" fmla="*/ 1419871 h 3126633"/>
              <a:gd name="connsiteX37" fmla="*/ 1550101 w 12192000"/>
              <a:gd name="connsiteY37" fmla="*/ 1398845 h 3126633"/>
              <a:gd name="connsiteX38" fmla="*/ 1426261 w 12192000"/>
              <a:gd name="connsiteY38" fmla="*/ 1356816 h 3126633"/>
              <a:gd name="connsiteX39" fmla="*/ 1400063 w 12192000"/>
              <a:gd name="connsiteY39" fmla="*/ 1349493 h 3126633"/>
              <a:gd name="connsiteX40" fmla="*/ 1378201 w 12192000"/>
              <a:gd name="connsiteY40" fmla="*/ 1349649 h 3126633"/>
              <a:gd name="connsiteX41" fmla="*/ 1373704 w 12192000"/>
              <a:gd name="connsiteY41" fmla="*/ 1355309 h 3126633"/>
              <a:gd name="connsiteX42" fmla="*/ 1359400 w 12192000"/>
              <a:gd name="connsiteY42" fmla="*/ 1352317 h 3126633"/>
              <a:gd name="connsiteX43" fmla="*/ 1355734 w 12192000"/>
              <a:gd name="connsiteY43" fmla="*/ 1352870 h 3126633"/>
              <a:gd name="connsiteX44" fmla="*/ 1334569 w 12192000"/>
              <a:gd name="connsiteY44" fmla="*/ 1354687 h 3126633"/>
              <a:gd name="connsiteX45" fmla="*/ 1285959 w 12192000"/>
              <a:gd name="connsiteY45" fmla="*/ 1325074 h 3126633"/>
              <a:gd name="connsiteX46" fmla="*/ 1228970 w 12192000"/>
              <a:gd name="connsiteY46" fmla="*/ 1316194 h 3126633"/>
              <a:gd name="connsiteX47" fmla="*/ 1081691 w 12192000"/>
              <a:gd name="connsiteY47" fmla="*/ 1276195 h 3126633"/>
              <a:gd name="connsiteX48" fmla="*/ 888229 w 12192000"/>
              <a:gd name="connsiteY48" fmla="*/ 1233330 h 3126633"/>
              <a:gd name="connsiteX49" fmla="*/ 749674 w 12192000"/>
              <a:gd name="connsiteY49" fmla="*/ 1151252 h 3126633"/>
              <a:gd name="connsiteX50" fmla="*/ 634863 w 12192000"/>
              <a:gd name="connsiteY50" fmla="*/ 1125089 h 3126633"/>
              <a:gd name="connsiteX51" fmla="*/ 572744 w 12192000"/>
              <a:gd name="connsiteY51" fmla="*/ 1095470 h 3126633"/>
              <a:gd name="connsiteX52" fmla="*/ 557235 w 12192000"/>
              <a:gd name="connsiteY52" fmla="*/ 1085440 h 3126633"/>
              <a:gd name="connsiteX53" fmla="*/ 554948 w 12192000"/>
              <a:gd name="connsiteY53" fmla="*/ 1085817 h 3126633"/>
              <a:gd name="connsiteX54" fmla="*/ 535764 w 12192000"/>
              <a:gd name="connsiteY54" fmla="*/ 1078928 h 3126633"/>
              <a:gd name="connsiteX55" fmla="*/ 532336 w 12192000"/>
              <a:gd name="connsiteY55" fmla="*/ 1074208 h 3126633"/>
              <a:gd name="connsiteX56" fmla="*/ 519417 w 12192000"/>
              <a:gd name="connsiteY56" fmla="*/ 1068474 h 3126633"/>
              <a:gd name="connsiteX57" fmla="*/ 494620 w 12192000"/>
              <a:gd name="connsiteY57" fmla="*/ 1054470 h 3126633"/>
              <a:gd name="connsiteX58" fmla="*/ 489369 w 12192000"/>
              <a:gd name="connsiteY58" fmla="*/ 1054392 h 3126633"/>
              <a:gd name="connsiteX59" fmla="*/ 451015 w 12192000"/>
              <a:gd name="connsiteY59" fmla="*/ 1037228 h 3126633"/>
              <a:gd name="connsiteX60" fmla="*/ 450196 w 12192000"/>
              <a:gd name="connsiteY60" fmla="*/ 1038199 h 3126633"/>
              <a:gd name="connsiteX61" fmla="*/ 438116 w 12192000"/>
              <a:gd name="connsiteY61" fmla="*/ 1038634 h 3126633"/>
              <a:gd name="connsiteX62" fmla="*/ 415692 w 12192000"/>
              <a:gd name="connsiteY62" fmla="*/ 1036714 h 3126633"/>
              <a:gd name="connsiteX63" fmla="*/ 360396 w 12192000"/>
              <a:gd name="connsiteY63" fmla="*/ 1047226 h 3126633"/>
              <a:gd name="connsiteX64" fmla="*/ 320375 w 12192000"/>
              <a:gd name="connsiteY64" fmla="*/ 1029464 h 3126633"/>
              <a:gd name="connsiteX65" fmla="*/ 312145 w 12192000"/>
              <a:gd name="connsiteY65" fmla="*/ 1026541 h 3126633"/>
              <a:gd name="connsiteX66" fmla="*/ 311908 w 12192000"/>
              <a:gd name="connsiteY66" fmla="*/ 1026752 h 3126633"/>
              <a:gd name="connsiteX67" fmla="*/ 303080 w 12192000"/>
              <a:gd name="connsiteY67" fmla="*/ 1024202 h 3126633"/>
              <a:gd name="connsiteX68" fmla="*/ 297138 w 12192000"/>
              <a:gd name="connsiteY68" fmla="*/ 1021211 h 3126633"/>
              <a:gd name="connsiteX69" fmla="*/ 281171 w 12192000"/>
              <a:gd name="connsiteY69" fmla="*/ 1015539 h 3126633"/>
              <a:gd name="connsiteX70" fmla="*/ 275188 w 12192000"/>
              <a:gd name="connsiteY70" fmla="*/ 1015372 h 3126633"/>
              <a:gd name="connsiteX71" fmla="*/ 225883 w 12192000"/>
              <a:gd name="connsiteY71" fmla="*/ 1034896 h 3126633"/>
              <a:gd name="connsiteX72" fmla="*/ 121223 w 12192000"/>
              <a:gd name="connsiteY72" fmla="*/ 1031062 h 3126633"/>
              <a:gd name="connsiteX73" fmla="*/ 52326 w 12192000"/>
              <a:gd name="connsiteY73" fmla="*/ 1033555 h 3126633"/>
              <a:gd name="connsiteX74" fmla="*/ 16761 w 12192000"/>
              <a:gd name="connsiteY74" fmla="*/ 1032900 h 3126633"/>
              <a:gd name="connsiteX75" fmla="*/ 0 w 12192000"/>
              <a:gd name="connsiteY75" fmla="*/ 1026822 h 3126633"/>
              <a:gd name="connsiteX76" fmla="*/ 0 w 12192000"/>
              <a:gd name="connsiteY76"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925144 w 12192000"/>
              <a:gd name="connsiteY30" fmla="*/ 1491811 h 3126633"/>
              <a:gd name="connsiteX31" fmla="*/ 1858854 w 12192000"/>
              <a:gd name="connsiteY31" fmla="*/ 1451562 h 3126633"/>
              <a:gd name="connsiteX32" fmla="*/ 1764339 w 12192000"/>
              <a:gd name="connsiteY32" fmla="*/ 1434249 h 3126633"/>
              <a:gd name="connsiteX33" fmla="*/ 1693396 w 12192000"/>
              <a:gd name="connsiteY33" fmla="*/ 1427850 h 3126633"/>
              <a:gd name="connsiteX34" fmla="*/ 1653459 w 12192000"/>
              <a:gd name="connsiteY34" fmla="*/ 1421384 h 3126633"/>
              <a:gd name="connsiteX35" fmla="*/ 1624573 w 12192000"/>
              <a:gd name="connsiteY35" fmla="*/ 1419871 h 3126633"/>
              <a:gd name="connsiteX36" fmla="*/ 1550101 w 12192000"/>
              <a:gd name="connsiteY36" fmla="*/ 1398845 h 3126633"/>
              <a:gd name="connsiteX37" fmla="*/ 1426261 w 12192000"/>
              <a:gd name="connsiteY37" fmla="*/ 1356816 h 3126633"/>
              <a:gd name="connsiteX38" fmla="*/ 1400063 w 12192000"/>
              <a:gd name="connsiteY38" fmla="*/ 1349493 h 3126633"/>
              <a:gd name="connsiteX39" fmla="*/ 1378201 w 12192000"/>
              <a:gd name="connsiteY39" fmla="*/ 1349649 h 3126633"/>
              <a:gd name="connsiteX40" fmla="*/ 1373704 w 12192000"/>
              <a:gd name="connsiteY40" fmla="*/ 1355309 h 3126633"/>
              <a:gd name="connsiteX41" fmla="*/ 1359400 w 12192000"/>
              <a:gd name="connsiteY41" fmla="*/ 1352317 h 3126633"/>
              <a:gd name="connsiteX42" fmla="*/ 1355734 w 12192000"/>
              <a:gd name="connsiteY42" fmla="*/ 1352870 h 3126633"/>
              <a:gd name="connsiteX43" fmla="*/ 1334569 w 12192000"/>
              <a:gd name="connsiteY43" fmla="*/ 1354687 h 3126633"/>
              <a:gd name="connsiteX44" fmla="*/ 1285959 w 12192000"/>
              <a:gd name="connsiteY44" fmla="*/ 1325074 h 3126633"/>
              <a:gd name="connsiteX45" fmla="*/ 1228970 w 12192000"/>
              <a:gd name="connsiteY45" fmla="*/ 1316194 h 3126633"/>
              <a:gd name="connsiteX46" fmla="*/ 1081691 w 12192000"/>
              <a:gd name="connsiteY46" fmla="*/ 1276195 h 3126633"/>
              <a:gd name="connsiteX47" fmla="*/ 888229 w 12192000"/>
              <a:gd name="connsiteY47" fmla="*/ 1233330 h 3126633"/>
              <a:gd name="connsiteX48" fmla="*/ 749674 w 12192000"/>
              <a:gd name="connsiteY48" fmla="*/ 1151252 h 3126633"/>
              <a:gd name="connsiteX49" fmla="*/ 634863 w 12192000"/>
              <a:gd name="connsiteY49" fmla="*/ 1125089 h 3126633"/>
              <a:gd name="connsiteX50" fmla="*/ 572744 w 12192000"/>
              <a:gd name="connsiteY50" fmla="*/ 1095470 h 3126633"/>
              <a:gd name="connsiteX51" fmla="*/ 557235 w 12192000"/>
              <a:gd name="connsiteY51" fmla="*/ 1085440 h 3126633"/>
              <a:gd name="connsiteX52" fmla="*/ 554948 w 12192000"/>
              <a:gd name="connsiteY52" fmla="*/ 1085817 h 3126633"/>
              <a:gd name="connsiteX53" fmla="*/ 535764 w 12192000"/>
              <a:gd name="connsiteY53" fmla="*/ 1078928 h 3126633"/>
              <a:gd name="connsiteX54" fmla="*/ 532336 w 12192000"/>
              <a:gd name="connsiteY54" fmla="*/ 1074208 h 3126633"/>
              <a:gd name="connsiteX55" fmla="*/ 519417 w 12192000"/>
              <a:gd name="connsiteY55" fmla="*/ 1068474 h 3126633"/>
              <a:gd name="connsiteX56" fmla="*/ 494620 w 12192000"/>
              <a:gd name="connsiteY56" fmla="*/ 1054470 h 3126633"/>
              <a:gd name="connsiteX57" fmla="*/ 489369 w 12192000"/>
              <a:gd name="connsiteY57" fmla="*/ 1054392 h 3126633"/>
              <a:gd name="connsiteX58" fmla="*/ 451015 w 12192000"/>
              <a:gd name="connsiteY58" fmla="*/ 1037228 h 3126633"/>
              <a:gd name="connsiteX59" fmla="*/ 450196 w 12192000"/>
              <a:gd name="connsiteY59" fmla="*/ 1038199 h 3126633"/>
              <a:gd name="connsiteX60" fmla="*/ 438116 w 12192000"/>
              <a:gd name="connsiteY60" fmla="*/ 1038634 h 3126633"/>
              <a:gd name="connsiteX61" fmla="*/ 415692 w 12192000"/>
              <a:gd name="connsiteY61" fmla="*/ 1036714 h 3126633"/>
              <a:gd name="connsiteX62" fmla="*/ 360396 w 12192000"/>
              <a:gd name="connsiteY62" fmla="*/ 1047226 h 3126633"/>
              <a:gd name="connsiteX63" fmla="*/ 320375 w 12192000"/>
              <a:gd name="connsiteY63" fmla="*/ 1029464 h 3126633"/>
              <a:gd name="connsiteX64" fmla="*/ 312145 w 12192000"/>
              <a:gd name="connsiteY64" fmla="*/ 1026541 h 3126633"/>
              <a:gd name="connsiteX65" fmla="*/ 311908 w 12192000"/>
              <a:gd name="connsiteY65" fmla="*/ 1026752 h 3126633"/>
              <a:gd name="connsiteX66" fmla="*/ 303080 w 12192000"/>
              <a:gd name="connsiteY66" fmla="*/ 1024202 h 3126633"/>
              <a:gd name="connsiteX67" fmla="*/ 297138 w 12192000"/>
              <a:gd name="connsiteY67" fmla="*/ 1021211 h 3126633"/>
              <a:gd name="connsiteX68" fmla="*/ 281171 w 12192000"/>
              <a:gd name="connsiteY68" fmla="*/ 1015539 h 3126633"/>
              <a:gd name="connsiteX69" fmla="*/ 275188 w 12192000"/>
              <a:gd name="connsiteY69" fmla="*/ 1015372 h 3126633"/>
              <a:gd name="connsiteX70" fmla="*/ 225883 w 12192000"/>
              <a:gd name="connsiteY70" fmla="*/ 1034896 h 3126633"/>
              <a:gd name="connsiteX71" fmla="*/ 121223 w 12192000"/>
              <a:gd name="connsiteY71" fmla="*/ 1031062 h 3126633"/>
              <a:gd name="connsiteX72" fmla="*/ 52326 w 12192000"/>
              <a:gd name="connsiteY72" fmla="*/ 1033555 h 3126633"/>
              <a:gd name="connsiteX73" fmla="*/ 16761 w 12192000"/>
              <a:gd name="connsiteY73" fmla="*/ 1032900 h 3126633"/>
              <a:gd name="connsiteX74" fmla="*/ 0 w 12192000"/>
              <a:gd name="connsiteY74" fmla="*/ 1026822 h 3126633"/>
              <a:gd name="connsiteX75" fmla="*/ 0 w 12192000"/>
              <a:gd name="connsiteY75"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925144 w 12192000"/>
              <a:gd name="connsiteY30" fmla="*/ 1491811 h 3126633"/>
              <a:gd name="connsiteX31" fmla="*/ 1764339 w 12192000"/>
              <a:gd name="connsiteY31" fmla="*/ 1434249 h 3126633"/>
              <a:gd name="connsiteX32" fmla="*/ 1693396 w 12192000"/>
              <a:gd name="connsiteY32" fmla="*/ 1427850 h 3126633"/>
              <a:gd name="connsiteX33" fmla="*/ 1653459 w 12192000"/>
              <a:gd name="connsiteY33" fmla="*/ 1421384 h 3126633"/>
              <a:gd name="connsiteX34" fmla="*/ 1624573 w 12192000"/>
              <a:gd name="connsiteY34" fmla="*/ 1419871 h 3126633"/>
              <a:gd name="connsiteX35" fmla="*/ 1550101 w 12192000"/>
              <a:gd name="connsiteY35" fmla="*/ 1398845 h 3126633"/>
              <a:gd name="connsiteX36" fmla="*/ 1426261 w 12192000"/>
              <a:gd name="connsiteY36" fmla="*/ 1356816 h 3126633"/>
              <a:gd name="connsiteX37" fmla="*/ 1400063 w 12192000"/>
              <a:gd name="connsiteY37" fmla="*/ 1349493 h 3126633"/>
              <a:gd name="connsiteX38" fmla="*/ 1378201 w 12192000"/>
              <a:gd name="connsiteY38" fmla="*/ 1349649 h 3126633"/>
              <a:gd name="connsiteX39" fmla="*/ 1373704 w 12192000"/>
              <a:gd name="connsiteY39" fmla="*/ 1355309 h 3126633"/>
              <a:gd name="connsiteX40" fmla="*/ 1359400 w 12192000"/>
              <a:gd name="connsiteY40" fmla="*/ 1352317 h 3126633"/>
              <a:gd name="connsiteX41" fmla="*/ 1355734 w 12192000"/>
              <a:gd name="connsiteY41" fmla="*/ 1352870 h 3126633"/>
              <a:gd name="connsiteX42" fmla="*/ 1334569 w 12192000"/>
              <a:gd name="connsiteY42" fmla="*/ 1354687 h 3126633"/>
              <a:gd name="connsiteX43" fmla="*/ 1285959 w 12192000"/>
              <a:gd name="connsiteY43" fmla="*/ 1325074 h 3126633"/>
              <a:gd name="connsiteX44" fmla="*/ 1228970 w 12192000"/>
              <a:gd name="connsiteY44" fmla="*/ 1316194 h 3126633"/>
              <a:gd name="connsiteX45" fmla="*/ 1081691 w 12192000"/>
              <a:gd name="connsiteY45" fmla="*/ 1276195 h 3126633"/>
              <a:gd name="connsiteX46" fmla="*/ 888229 w 12192000"/>
              <a:gd name="connsiteY46" fmla="*/ 1233330 h 3126633"/>
              <a:gd name="connsiteX47" fmla="*/ 749674 w 12192000"/>
              <a:gd name="connsiteY47" fmla="*/ 1151252 h 3126633"/>
              <a:gd name="connsiteX48" fmla="*/ 634863 w 12192000"/>
              <a:gd name="connsiteY48" fmla="*/ 1125089 h 3126633"/>
              <a:gd name="connsiteX49" fmla="*/ 572744 w 12192000"/>
              <a:gd name="connsiteY49" fmla="*/ 1095470 h 3126633"/>
              <a:gd name="connsiteX50" fmla="*/ 557235 w 12192000"/>
              <a:gd name="connsiteY50" fmla="*/ 1085440 h 3126633"/>
              <a:gd name="connsiteX51" fmla="*/ 554948 w 12192000"/>
              <a:gd name="connsiteY51" fmla="*/ 1085817 h 3126633"/>
              <a:gd name="connsiteX52" fmla="*/ 535764 w 12192000"/>
              <a:gd name="connsiteY52" fmla="*/ 1078928 h 3126633"/>
              <a:gd name="connsiteX53" fmla="*/ 532336 w 12192000"/>
              <a:gd name="connsiteY53" fmla="*/ 1074208 h 3126633"/>
              <a:gd name="connsiteX54" fmla="*/ 519417 w 12192000"/>
              <a:gd name="connsiteY54" fmla="*/ 1068474 h 3126633"/>
              <a:gd name="connsiteX55" fmla="*/ 494620 w 12192000"/>
              <a:gd name="connsiteY55" fmla="*/ 1054470 h 3126633"/>
              <a:gd name="connsiteX56" fmla="*/ 489369 w 12192000"/>
              <a:gd name="connsiteY56" fmla="*/ 1054392 h 3126633"/>
              <a:gd name="connsiteX57" fmla="*/ 451015 w 12192000"/>
              <a:gd name="connsiteY57" fmla="*/ 1037228 h 3126633"/>
              <a:gd name="connsiteX58" fmla="*/ 450196 w 12192000"/>
              <a:gd name="connsiteY58" fmla="*/ 1038199 h 3126633"/>
              <a:gd name="connsiteX59" fmla="*/ 438116 w 12192000"/>
              <a:gd name="connsiteY59" fmla="*/ 1038634 h 3126633"/>
              <a:gd name="connsiteX60" fmla="*/ 415692 w 12192000"/>
              <a:gd name="connsiteY60" fmla="*/ 1036714 h 3126633"/>
              <a:gd name="connsiteX61" fmla="*/ 360396 w 12192000"/>
              <a:gd name="connsiteY61" fmla="*/ 1047226 h 3126633"/>
              <a:gd name="connsiteX62" fmla="*/ 320375 w 12192000"/>
              <a:gd name="connsiteY62" fmla="*/ 1029464 h 3126633"/>
              <a:gd name="connsiteX63" fmla="*/ 312145 w 12192000"/>
              <a:gd name="connsiteY63" fmla="*/ 1026541 h 3126633"/>
              <a:gd name="connsiteX64" fmla="*/ 311908 w 12192000"/>
              <a:gd name="connsiteY64" fmla="*/ 1026752 h 3126633"/>
              <a:gd name="connsiteX65" fmla="*/ 303080 w 12192000"/>
              <a:gd name="connsiteY65" fmla="*/ 1024202 h 3126633"/>
              <a:gd name="connsiteX66" fmla="*/ 297138 w 12192000"/>
              <a:gd name="connsiteY66" fmla="*/ 1021211 h 3126633"/>
              <a:gd name="connsiteX67" fmla="*/ 281171 w 12192000"/>
              <a:gd name="connsiteY67" fmla="*/ 1015539 h 3126633"/>
              <a:gd name="connsiteX68" fmla="*/ 275188 w 12192000"/>
              <a:gd name="connsiteY68" fmla="*/ 1015372 h 3126633"/>
              <a:gd name="connsiteX69" fmla="*/ 225883 w 12192000"/>
              <a:gd name="connsiteY69" fmla="*/ 1034896 h 3126633"/>
              <a:gd name="connsiteX70" fmla="*/ 121223 w 12192000"/>
              <a:gd name="connsiteY70" fmla="*/ 1031062 h 3126633"/>
              <a:gd name="connsiteX71" fmla="*/ 52326 w 12192000"/>
              <a:gd name="connsiteY71" fmla="*/ 1033555 h 3126633"/>
              <a:gd name="connsiteX72" fmla="*/ 16761 w 12192000"/>
              <a:gd name="connsiteY72" fmla="*/ 1032900 h 3126633"/>
              <a:gd name="connsiteX73" fmla="*/ 0 w 12192000"/>
              <a:gd name="connsiteY73" fmla="*/ 1026822 h 3126633"/>
              <a:gd name="connsiteX74" fmla="*/ 0 w 12192000"/>
              <a:gd name="connsiteY74"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925144 w 12192000"/>
              <a:gd name="connsiteY30" fmla="*/ 1491811 h 3126633"/>
              <a:gd name="connsiteX31" fmla="*/ 1693396 w 12192000"/>
              <a:gd name="connsiteY31" fmla="*/ 1427850 h 3126633"/>
              <a:gd name="connsiteX32" fmla="*/ 1653459 w 12192000"/>
              <a:gd name="connsiteY32" fmla="*/ 1421384 h 3126633"/>
              <a:gd name="connsiteX33" fmla="*/ 1624573 w 12192000"/>
              <a:gd name="connsiteY33" fmla="*/ 1419871 h 3126633"/>
              <a:gd name="connsiteX34" fmla="*/ 1550101 w 12192000"/>
              <a:gd name="connsiteY34" fmla="*/ 1398845 h 3126633"/>
              <a:gd name="connsiteX35" fmla="*/ 1426261 w 12192000"/>
              <a:gd name="connsiteY35" fmla="*/ 1356816 h 3126633"/>
              <a:gd name="connsiteX36" fmla="*/ 1400063 w 12192000"/>
              <a:gd name="connsiteY36" fmla="*/ 1349493 h 3126633"/>
              <a:gd name="connsiteX37" fmla="*/ 1378201 w 12192000"/>
              <a:gd name="connsiteY37" fmla="*/ 1349649 h 3126633"/>
              <a:gd name="connsiteX38" fmla="*/ 1373704 w 12192000"/>
              <a:gd name="connsiteY38" fmla="*/ 1355309 h 3126633"/>
              <a:gd name="connsiteX39" fmla="*/ 1359400 w 12192000"/>
              <a:gd name="connsiteY39" fmla="*/ 1352317 h 3126633"/>
              <a:gd name="connsiteX40" fmla="*/ 1355734 w 12192000"/>
              <a:gd name="connsiteY40" fmla="*/ 1352870 h 3126633"/>
              <a:gd name="connsiteX41" fmla="*/ 1334569 w 12192000"/>
              <a:gd name="connsiteY41" fmla="*/ 1354687 h 3126633"/>
              <a:gd name="connsiteX42" fmla="*/ 1285959 w 12192000"/>
              <a:gd name="connsiteY42" fmla="*/ 1325074 h 3126633"/>
              <a:gd name="connsiteX43" fmla="*/ 1228970 w 12192000"/>
              <a:gd name="connsiteY43" fmla="*/ 1316194 h 3126633"/>
              <a:gd name="connsiteX44" fmla="*/ 1081691 w 12192000"/>
              <a:gd name="connsiteY44" fmla="*/ 1276195 h 3126633"/>
              <a:gd name="connsiteX45" fmla="*/ 888229 w 12192000"/>
              <a:gd name="connsiteY45" fmla="*/ 1233330 h 3126633"/>
              <a:gd name="connsiteX46" fmla="*/ 749674 w 12192000"/>
              <a:gd name="connsiteY46" fmla="*/ 1151252 h 3126633"/>
              <a:gd name="connsiteX47" fmla="*/ 634863 w 12192000"/>
              <a:gd name="connsiteY47" fmla="*/ 1125089 h 3126633"/>
              <a:gd name="connsiteX48" fmla="*/ 572744 w 12192000"/>
              <a:gd name="connsiteY48" fmla="*/ 1095470 h 3126633"/>
              <a:gd name="connsiteX49" fmla="*/ 557235 w 12192000"/>
              <a:gd name="connsiteY49" fmla="*/ 1085440 h 3126633"/>
              <a:gd name="connsiteX50" fmla="*/ 554948 w 12192000"/>
              <a:gd name="connsiteY50" fmla="*/ 1085817 h 3126633"/>
              <a:gd name="connsiteX51" fmla="*/ 535764 w 12192000"/>
              <a:gd name="connsiteY51" fmla="*/ 1078928 h 3126633"/>
              <a:gd name="connsiteX52" fmla="*/ 532336 w 12192000"/>
              <a:gd name="connsiteY52" fmla="*/ 1074208 h 3126633"/>
              <a:gd name="connsiteX53" fmla="*/ 519417 w 12192000"/>
              <a:gd name="connsiteY53" fmla="*/ 1068474 h 3126633"/>
              <a:gd name="connsiteX54" fmla="*/ 494620 w 12192000"/>
              <a:gd name="connsiteY54" fmla="*/ 1054470 h 3126633"/>
              <a:gd name="connsiteX55" fmla="*/ 489369 w 12192000"/>
              <a:gd name="connsiteY55" fmla="*/ 1054392 h 3126633"/>
              <a:gd name="connsiteX56" fmla="*/ 451015 w 12192000"/>
              <a:gd name="connsiteY56" fmla="*/ 1037228 h 3126633"/>
              <a:gd name="connsiteX57" fmla="*/ 450196 w 12192000"/>
              <a:gd name="connsiteY57" fmla="*/ 1038199 h 3126633"/>
              <a:gd name="connsiteX58" fmla="*/ 438116 w 12192000"/>
              <a:gd name="connsiteY58" fmla="*/ 1038634 h 3126633"/>
              <a:gd name="connsiteX59" fmla="*/ 415692 w 12192000"/>
              <a:gd name="connsiteY59" fmla="*/ 1036714 h 3126633"/>
              <a:gd name="connsiteX60" fmla="*/ 360396 w 12192000"/>
              <a:gd name="connsiteY60" fmla="*/ 1047226 h 3126633"/>
              <a:gd name="connsiteX61" fmla="*/ 320375 w 12192000"/>
              <a:gd name="connsiteY61" fmla="*/ 1029464 h 3126633"/>
              <a:gd name="connsiteX62" fmla="*/ 312145 w 12192000"/>
              <a:gd name="connsiteY62" fmla="*/ 1026541 h 3126633"/>
              <a:gd name="connsiteX63" fmla="*/ 311908 w 12192000"/>
              <a:gd name="connsiteY63" fmla="*/ 1026752 h 3126633"/>
              <a:gd name="connsiteX64" fmla="*/ 303080 w 12192000"/>
              <a:gd name="connsiteY64" fmla="*/ 1024202 h 3126633"/>
              <a:gd name="connsiteX65" fmla="*/ 297138 w 12192000"/>
              <a:gd name="connsiteY65" fmla="*/ 1021211 h 3126633"/>
              <a:gd name="connsiteX66" fmla="*/ 281171 w 12192000"/>
              <a:gd name="connsiteY66" fmla="*/ 1015539 h 3126633"/>
              <a:gd name="connsiteX67" fmla="*/ 275188 w 12192000"/>
              <a:gd name="connsiteY67" fmla="*/ 1015372 h 3126633"/>
              <a:gd name="connsiteX68" fmla="*/ 225883 w 12192000"/>
              <a:gd name="connsiteY68" fmla="*/ 1034896 h 3126633"/>
              <a:gd name="connsiteX69" fmla="*/ 121223 w 12192000"/>
              <a:gd name="connsiteY69" fmla="*/ 1031062 h 3126633"/>
              <a:gd name="connsiteX70" fmla="*/ 52326 w 12192000"/>
              <a:gd name="connsiteY70" fmla="*/ 1033555 h 3126633"/>
              <a:gd name="connsiteX71" fmla="*/ 16761 w 12192000"/>
              <a:gd name="connsiteY71" fmla="*/ 1032900 h 3126633"/>
              <a:gd name="connsiteX72" fmla="*/ 0 w 12192000"/>
              <a:gd name="connsiteY72" fmla="*/ 1026822 h 3126633"/>
              <a:gd name="connsiteX73" fmla="*/ 0 w 12192000"/>
              <a:gd name="connsiteY73"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925144 w 12192000"/>
              <a:gd name="connsiteY30" fmla="*/ 1491811 h 3126633"/>
              <a:gd name="connsiteX31" fmla="*/ 1693396 w 12192000"/>
              <a:gd name="connsiteY31" fmla="*/ 1427850 h 3126633"/>
              <a:gd name="connsiteX32" fmla="*/ 1653459 w 12192000"/>
              <a:gd name="connsiteY32" fmla="*/ 1421384 h 3126633"/>
              <a:gd name="connsiteX33" fmla="*/ 1624573 w 12192000"/>
              <a:gd name="connsiteY33" fmla="*/ 1419871 h 3126633"/>
              <a:gd name="connsiteX34" fmla="*/ 1550101 w 12192000"/>
              <a:gd name="connsiteY34" fmla="*/ 1398845 h 3126633"/>
              <a:gd name="connsiteX35" fmla="*/ 1426261 w 12192000"/>
              <a:gd name="connsiteY35" fmla="*/ 1356816 h 3126633"/>
              <a:gd name="connsiteX36" fmla="*/ 1400063 w 12192000"/>
              <a:gd name="connsiteY36" fmla="*/ 1349493 h 3126633"/>
              <a:gd name="connsiteX37" fmla="*/ 1378201 w 12192000"/>
              <a:gd name="connsiteY37" fmla="*/ 1349649 h 3126633"/>
              <a:gd name="connsiteX38" fmla="*/ 1373704 w 12192000"/>
              <a:gd name="connsiteY38" fmla="*/ 1355309 h 3126633"/>
              <a:gd name="connsiteX39" fmla="*/ 1359400 w 12192000"/>
              <a:gd name="connsiteY39" fmla="*/ 1352317 h 3126633"/>
              <a:gd name="connsiteX40" fmla="*/ 1355734 w 12192000"/>
              <a:gd name="connsiteY40" fmla="*/ 1352870 h 3126633"/>
              <a:gd name="connsiteX41" fmla="*/ 1334569 w 12192000"/>
              <a:gd name="connsiteY41" fmla="*/ 1354687 h 3126633"/>
              <a:gd name="connsiteX42" fmla="*/ 1285959 w 12192000"/>
              <a:gd name="connsiteY42" fmla="*/ 1325074 h 3126633"/>
              <a:gd name="connsiteX43" fmla="*/ 1228970 w 12192000"/>
              <a:gd name="connsiteY43" fmla="*/ 1316194 h 3126633"/>
              <a:gd name="connsiteX44" fmla="*/ 1081691 w 12192000"/>
              <a:gd name="connsiteY44" fmla="*/ 1276195 h 3126633"/>
              <a:gd name="connsiteX45" fmla="*/ 749674 w 12192000"/>
              <a:gd name="connsiteY45" fmla="*/ 1151252 h 3126633"/>
              <a:gd name="connsiteX46" fmla="*/ 634863 w 12192000"/>
              <a:gd name="connsiteY46" fmla="*/ 1125089 h 3126633"/>
              <a:gd name="connsiteX47" fmla="*/ 572744 w 12192000"/>
              <a:gd name="connsiteY47" fmla="*/ 1095470 h 3126633"/>
              <a:gd name="connsiteX48" fmla="*/ 557235 w 12192000"/>
              <a:gd name="connsiteY48" fmla="*/ 1085440 h 3126633"/>
              <a:gd name="connsiteX49" fmla="*/ 554948 w 12192000"/>
              <a:gd name="connsiteY49" fmla="*/ 1085817 h 3126633"/>
              <a:gd name="connsiteX50" fmla="*/ 535764 w 12192000"/>
              <a:gd name="connsiteY50" fmla="*/ 1078928 h 3126633"/>
              <a:gd name="connsiteX51" fmla="*/ 532336 w 12192000"/>
              <a:gd name="connsiteY51" fmla="*/ 1074208 h 3126633"/>
              <a:gd name="connsiteX52" fmla="*/ 519417 w 12192000"/>
              <a:gd name="connsiteY52" fmla="*/ 1068474 h 3126633"/>
              <a:gd name="connsiteX53" fmla="*/ 494620 w 12192000"/>
              <a:gd name="connsiteY53" fmla="*/ 1054470 h 3126633"/>
              <a:gd name="connsiteX54" fmla="*/ 489369 w 12192000"/>
              <a:gd name="connsiteY54" fmla="*/ 1054392 h 3126633"/>
              <a:gd name="connsiteX55" fmla="*/ 451015 w 12192000"/>
              <a:gd name="connsiteY55" fmla="*/ 1037228 h 3126633"/>
              <a:gd name="connsiteX56" fmla="*/ 450196 w 12192000"/>
              <a:gd name="connsiteY56" fmla="*/ 1038199 h 3126633"/>
              <a:gd name="connsiteX57" fmla="*/ 438116 w 12192000"/>
              <a:gd name="connsiteY57" fmla="*/ 1038634 h 3126633"/>
              <a:gd name="connsiteX58" fmla="*/ 415692 w 12192000"/>
              <a:gd name="connsiteY58" fmla="*/ 1036714 h 3126633"/>
              <a:gd name="connsiteX59" fmla="*/ 360396 w 12192000"/>
              <a:gd name="connsiteY59" fmla="*/ 1047226 h 3126633"/>
              <a:gd name="connsiteX60" fmla="*/ 320375 w 12192000"/>
              <a:gd name="connsiteY60" fmla="*/ 1029464 h 3126633"/>
              <a:gd name="connsiteX61" fmla="*/ 312145 w 12192000"/>
              <a:gd name="connsiteY61" fmla="*/ 1026541 h 3126633"/>
              <a:gd name="connsiteX62" fmla="*/ 311908 w 12192000"/>
              <a:gd name="connsiteY62" fmla="*/ 1026752 h 3126633"/>
              <a:gd name="connsiteX63" fmla="*/ 303080 w 12192000"/>
              <a:gd name="connsiteY63" fmla="*/ 1024202 h 3126633"/>
              <a:gd name="connsiteX64" fmla="*/ 297138 w 12192000"/>
              <a:gd name="connsiteY64" fmla="*/ 1021211 h 3126633"/>
              <a:gd name="connsiteX65" fmla="*/ 281171 w 12192000"/>
              <a:gd name="connsiteY65" fmla="*/ 1015539 h 3126633"/>
              <a:gd name="connsiteX66" fmla="*/ 275188 w 12192000"/>
              <a:gd name="connsiteY66" fmla="*/ 1015372 h 3126633"/>
              <a:gd name="connsiteX67" fmla="*/ 225883 w 12192000"/>
              <a:gd name="connsiteY67" fmla="*/ 1034896 h 3126633"/>
              <a:gd name="connsiteX68" fmla="*/ 121223 w 12192000"/>
              <a:gd name="connsiteY68" fmla="*/ 1031062 h 3126633"/>
              <a:gd name="connsiteX69" fmla="*/ 52326 w 12192000"/>
              <a:gd name="connsiteY69" fmla="*/ 1033555 h 3126633"/>
              <a:gd name="connsiteX70" fmla="*/ 16761 w 12192000"/>
              <a:gd name="connsiteY70" fmla="*/ 1032900 h 3126633"/>
              <a:gd name="connsiteX71" fmla="*/ 0 w 12192000"/>
              <a:gd name="connsiteY71" fmla="*/ 1026822 h 3126633"/>
              <a:gd name="connsiteX72" fmla="*/ 0 w 12192000"/>
              <a:gd name="connsiteY72"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925144 w 12192000"/>
              <a:gd name="connsiteY30" fmla="*/ 1491811 h 3126633"/>
              <a:gd name="connsiteX31" fmla="*/ 1693396 w 12192000"/>
              <a:gd name="connsiteY31" fmla="*/ 1427850 h 3126633"/>
              <a:gd name="connsiteX32" fmla="*/ 1653459 w 12192000"/>
              <a:gd name="connsiteY32" fmla="*/ 1421384 h 3126633"/>
              <a:gd name="connsiteX33" fmla="*/ 1624573 w 12192000"/>
              <a:gd name="connsiteY33" fmla="*/ 1419871 h 3126633"/>
              <a:gd name="connsiteX34" fmla="*/ 1426261 w 12192000"/>
              <a:gd name="connsiteY34" fmla="*/ 1356816 h 3126633"/>
              <a:gd name="connsiteX35" fmla="*/ 1400063 w 12192000"/>
              <a:gd name="connsiteY35" fmla="*/ 1349493 h 3126633"/>
              <a:gd name="connsiteX36" fmla="*/ 1378201 w 12192000"/>
              <a:gd name="connsiteY36" fmla="*/ 1349649 h 3126633"/>
              <a:gd name="connsiteX37" fmla="*/ 1373704 w 12192000"/>
              <a:gd name="connsiteY37" fmla="*/ 1355309 h 3126633"/>
              <a:gd name="connsiteX38" fmla="*/ 1359400 w 12192000"/>
              <a:gd name="connsiteY38" fmla="*/ 1352317 h 3126633"/>
              <a:gd name="connsiteX39" fmla="*/ 1355734 w 12192000"/>
              <a:gd name="connsiteY39" fmla="*/ 1352870 h 3126633"/>
              <a:gd name="connsiteX40" fmla="*/ 1334569 w 12192000"/>
              <a:gd name="connsiteY40" fmla="*/ 1354687 h 3126633"/>
              <a:gd name="connsiteX41" fmla="*/ 1285959 w 12192000"/>
              <a:gd name="connsiteY41" fmla="*/ 1325074 h 3126633"/>
              <a:gd name="connsiteX42" fmla="*/ 1228970 w 12192000"/>
              <a:gd name="connsiteY42" fmla="*/ 1316194 h 3126633"/>
              <a:gd name="connsiteX43" fmla="*/ 1081691 w 12192000"/>
              <a:gd name="connsiteY43" fmla="*/ 1276195 h 3126633"/>
              <a:gd name="connsiteX44" fmla="*/ 749674 w 12192000"/>
              <a:gd name="connsiteY44" fmla="*/ 1151252 h 3126633"/>
              <a:gd name="connsiteX45" fmla="*/ 634863 w 12192000"/>
              <a:gd name="connsiteY45" fmla="*/ 1125089 h 3126633"/>
              <a:gd name="connsiteX46" fmla="*/ 572744 w 12192000"/>
              <a:gd name="connsiteY46" fmla="*/ 1095470 h 3126633"/>
              <a:gd name="connsiteX47" fmla="*/ 557235 w 12192000"/>
              <a:gd name="connsiteY47" fmla="*/ 1085440 h 3126633"/>
              <a:gd name="connsiteX48" fmla="*/ 554948 w 12192000"/>
              <a:gd name="connsiteY48" fmla="*/ 1085817 h 3126633"/>
              <a:gd name="connsiteX49" fmla="*/ 535764 w 12192000"/>
              <a:gd name="connsiteY49" fmla="*/ 1078928 h 3126633"/>
              <a:gd name="connsiteX50" fmla="*/ 532336 w 12192000"/>
              <a:gd name="connsiteY50" fmla="*/ 1074208 h 3126633"/>
              <a:gd name="connsiteX51" fmla="*/ 519417 w 12192000"/>
              <a:gd name="connsiteY51" fmla="*/ 1068474 h 3126633"/>
              <a:gd name="connsiteX52" fmla="*/ 494620 w 12192000"/>
              <a:gd name="connsiteY52" fmla="*/ 1054470 h 3126633"/>
              <a:gd name="connsiteX53" fmla="*/ 489369 w 12192000"/>
              <a:gd name="connsiteY53" fmla="*/ 1054392 h 3126633"/>
              <a:gd name="connsiteX54" fmla="*/ 451015 w 12192000"/>
              <a:gd name="connsiteY54" fmla="*/ 1037228 h 3126633"/>
              <a:gd name="connsiteX55" fmla="*/ 450196 w 12192000"/>
              <a:gd name="connsiteY55" fmla="*/ 1038199 h 3126633"/>
              <a:gd name="connsiteX56" fmla="*/ 438116 w 12192000"/>
              <a:gd name="connsiteY56" fmla="*/ 1038634 h 3126633"/>
              <a:gd name="connsiteX57" fmla="*/ 415692 w 12192000"/>
              <a:gd name="connsiteY57" fmla="*/ 1036714 h 3126633"/>
              <a:gd name="connsiteX58" fmla="*/ 360396 w 12192000"/>
              <a:gd name="connsiteY58" fmla="*/ 1047226 h 3126633"/>
              <a:gd name="connsiteX59" fmla="*/ 320375 w 12192000"/>
              <a:gd name="connsiteY59" fmla="*/ 1029464 h 3126633"/>
              <a:gd name="connsiteX60" fmla="*/ 312145 w 12192000"/>
              <a:gd name="connsiteY60" fmla="*/ 1026541 h 3126633"/>
              <a:gd name="connsiteX61" fmla="*/ 311908 w 12192000"/>
              <a:gd name="connsiteY61" fmla="*/ 1026752 h 3126633"/>
              <a:gd name="connsiteX62" fmla="*/ 303080 w 12192000"/>
              <a:gd name="connsiteY62" fmla="*/ 1024202 h 3126633"/>
              <a:gd name="connsiteX63" fmla="*/ 297138 w 12192000"/>
              <a:gd name="connsiteY63" fmla="*/ 1021211 h 3126633"/>
              <a:gd name="connsiteX64" fmla="*/ 281171 w 12192000"/>
              <a:gd name="connsiteY64" fmla="*/ 1015539 h 3126633"/>
              <a:gd name="connsiteX65" fmla="*/ 275188 w 12192000"/>
              <a:gd name="connsiteY65" fmla="*/ 1015372 h 3126633"/>
              <a:gd name="connsiteX66" fmla="*/ 225883 w 12192000"/>
              <a:gd name="connsiteY66" fmla="*/ 1034896 h 3126633"/>
              <a:gd name="connsiteX67" fmla="*/ 121223 w 12192000"/>
              <a:gd name="connsiteY67" fmla="*/ 1031062 h 3126633"/>
              <a:gd name="connsiteX68" fmla="*/ 52326 w 12192000"/>
              <a:gd name="connsiteY68" fmla="*/ 1033555 h 3126633"/>
              <a:gd name="connsiteX69" fmla="*/ 16761 w 12192000"/>
              <a:gd name="connsiteY69" fmla="*/ 1032900 h 3126633"/>
              <a:gd name="connsiteX70" fmla="*/ 0 w 12192000"/>
              <a:gd name="connsiteY70" fmla="*/ 1026822 h 3126633"/>
              <a:gd name="connsiteX71" fmla="*/ 0 w 12192000"/>
              <a:gd name="connsiteY71"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693396 w 12192000"/>
              <a:gd name="connsiteY30" fmla="*/ 1427850 h 3126633"/>
              <a:gd name="connsiteX31" fmla="*/ 1653459 w 12192000"/>
              <a:gd name="connsiteY31" fmla="*/ 1421384 h 3126633"/>
              <a:gd name="connsiteX32" fmla="*/ 1624573 w 12192000"/>
              <a:gd name="connsiteY32" fmla="*/ 1419871 h 3126633"/>
              <a:gd name="connsiteX33" fmla="*/ 1426261 w 12192000"/>
              <a:gd name="connsiteY33" fmla="*/ 1356816 h 3126633"/>
              <a:gd name="connsiteX34" fmla="*/ 1400063 w 12192000"/>
              <a:gd name="connsiteY34" fmla="*/ 1349493 h 3126633"/>
              <a:gd name="connsiteX35" fmla="*/ 1378201 w 12192000"/>
              <a:gd name="connsiteY35" fmla="*/ 1349649 h 3126633"/>
              <a:gd name="connsiteX36" fmla="*/ 1373704 w 12192000"/>
              <a:gd name="connsiteY36" fmla="*/ 1355309 h 3126633"/>
              <a:gd name="connsiteX37" fmla="*/ 1359400 w 12192000"/>
              <a:gd name="connsiteY37" fmla="*/ 1352317 h 3126633"/>
              <a:gd name="connsiteX38" fmla="*/ 1355734 w 12192000"/>
              <a:gd name="connsiteY38" fmla="*/ 1352870 h 3126633"/>
              <a:gd name="connsiteX39" fmla="*/ 1334569 w 12192000"/>
              <a:gd name="connsiteY39" fmla="*/ 1354687 h 3126633"/>
              <a:gd name="connsiteX40" fmla="*/ 1285959 w 12192000"/>
              <a:gd name="connsiteY40" fmla="*/ 1325074 h 3126633"/>
              <a:gd name="connsiteX41" fmla="*/ 1228970 w 12192000"/>
              <a:gd name="connsiteY41" fmla="*/ 1316194 h 3126633"/>
              <a:gd name="connsiteX42" fmla="*/ 1081691 w 12192000"/>
              <a:gd name="connsiteY42" fmla="*/ 1276195 h 3126633"/>
              <a:gd name="connsiteX43" fmla="*/ 749674 w 12192000"/>
              <a:gd name="connsiteY43" fmla="*/ 1151252 h 3126633"/>
              <a:gd name="connsiteX44" fmla="*/ 634863 w 12192000"/>
              <a:gd name="connsiteY44" fmla="*/ 1125089 h 3126633"/>
              <a:gd name="connsiteX45" fmla="*/ 572744 w 12192000"/>
              <a:gd name="connsiteY45" fmla="*/ 1095470 h 3126633"/>
              <a:gd name="connsiteX46" fmla="*/ 557235 w 12192000"/>
              <a:gd name="connsiteY46" fmla="*/ 1085440 h 3126633"/>
              <a:gd name="connsiteX47" fmla="*/ 554948 w 12192000"/>
              <a:gd name="connsiteY47" fmla="*/ 1085817 h 3126633"/>
              <a:gd name="connsiteX48" fmla="*/ 535764 w 12192000"/>
              <a:gd name="connsiteY48" fmla="*/ 1078928 h 3126633"/>
              <a:gd name="connsiteX49" fmla="*/ 532336 w 12192000"/>
              <a:gd name="connsiteY49" fmla="*/ 1074208 h 3126633"/>
              <a:gd name="connsiteX50" fmla="*/ 519417 w 12192000"/>
              <a:gd name="connsiteY50" fmla="*/ 1068474 h 3126633"/>
              <a:gd name="connsiteX51" fmla="*/ 494620 w 12192000"/>
              <a:gd name="connsiteY51" fmla="*/ 1054470 h 3126633"/>
              <a:gd name="connsiteX52" fmla="*/ 489369 w 12192000"/>
              <a:gd name="connsiteY52" fmla="*/ 1054392 h 3126633"/>
              <a:gd name="connsiteX53" fmla="*/ 451015 w 12192000"/>
              <a:gd name="connsiteY53" fmla="*/ 1037228 h 3126633"/>
              <a:gd name="connsiteX54" fmla="*/ 450196 w 12192000"/>
              <a:gd name="connsiteY54" fmla="*/ 1038199 h 3126633"/>
              <a:gd name="connsiteX55" fmla="*/ 438116 w 12192000"/>
              <a:gd name="connsiteY55" fmla="*/ 1038634 h 3126633"/>
              <a:gd name="connsiteX56" fmla="*/ 415692 w 12192000"/>
              <a:gd name="connsiteY56" fmla="*/ 1036714 h 3126633"/>
              <a:gd name="connsiteX57" fmla="*/ 360396 w 12192000"/>
              <a:gd name="connsiteY57" fmla="*/ 1047226 h 3126633"/>
              <a:gd name="connsiteX58" fmla="*/ 320375 w 12192000"/>
              <a:gd name="connsiteY58" fmla="*/ 1029464 h 3126633"/>
              <a:gd name="connsiteX59" fmla="*/ 312145 w 12192000"/>
              <a:gd name="connsiteY59" fmla="*/ 1026541 h 3126633"/>
              <a:gd name="connsiteX60" fmla="*/ 311908 w 12192000"/>
              <a:gd name="connsiteY60" fmla="*/ 1026752 h 3126633"/>
              <a:gd name="connsiteX61" fmla="*/ 303080 w 12192000"/>
              <a:gd name="connsiteY61" fmla="*/ 1024202 h 3126633"/>
              <a:gd name="connsiteX62" fmla="*/ 297138 w 12192000"/>
              <a:gd name="connsiteY62" fmla="*/ 1021211 h 3126633"/>
              <a:gd name="connsiteX63" fmla="*/ 281171 w 12192000"/>
              <a:gd name="connsiteY63" fmla="*/ 1015539 h 3126633"/>
              <a:gd name="connsiteX64" fmla="*/ 275188 w 12192000"/>
              <a:gd name="connsiteY64" fmla="*/ 1015372 h 3126633"/>
              <a:gd name="connsiteX65" fmla="*/ 225883 w 12192000"/>
              <a:gd name="connsiteY65" fmla="*/ 1034896 h 3126633"/>
              <a:gd name="connsiteX66" fmla="*/ 121223 w 12192000"/>
              <a:gd name="connsiteY66" fmla="*/ 1031062 h 3126633"/>
              <a:gd name="connsiteX67" fmla="*/ 52326 w 12192000"/>
              <a:gd name="connsiteY67" fmla="*/ 1033555 h 3126633"/>
              <a:gd name="connsiteX68" fmla="*/ 16761 w 12192000"/>
              <a:gd name="connsiteY68" fmla="*/ 1032900 h 3126633"/>
              <a:gd name="connsiteX69" fmla="*/ 0 w 12192000"/>
              <a:gd name="connsiteY69" fmla="*/ 1026822 h 3126633"/>
              <a:gd name="connsiteX70" fmla="*/ 0 w 12192000"/>
              <a:gd name="connsiteY70"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931618 w 12192000"/>
              <a:gd name="connsiteY29" fmla="*/ 1488633 h 3126633"/>
              <a:gd name="connsiteX30" fmla="*/ 1693396 w 12192000"/>
              <a:gd name="connsiteY30" fmla="*/ 1427850 h 3126633"/>
              <a:gd name="connsiteX31" fmla="*/ 1653459 w 12192000"/>
              <a:gd name="connsiteY31" fmla="*/ 1421384 h 3126633"/>
              <a:gd name="connsiteX32" fmla="*/ 1426261 w 12192000"/>
              <a:gd name="connsiteY32" fmla="*/ 1356816 h 3126633"/>
              <a:gd name="connsiteX33" fmla="*/ 1400063 w 12192000"/>
              <a:gd name="connsiteY33" fmla="*/ 1349493 h 3126633"/>
              <a:gd name="connsiteX34" fmla="*/ 1378201 w 12192000"/>
              <a:gd name="connsiteY34" fmla="*/ 1349649 h 3126633"/>
              <a:gd name="connsiteX35" fmla="*/ 1373704 w 12192000"/>
              <a:gd name="connsiteY35" fmla="*/ 1355309 h 3126633"/>
              <a:gd name="connsiteX36" fmla="*/ 1359400 w 12192000"/>
              <a:gd name="connsiteY36" fmla="*/ 1352317 h 3126633"/>
              <a:gd name="connsiteX37" fmla="*/ 1355734 w 12192000"/>
              <a:gd name="connsiteY37" fmla="*/ 1352870 h 3126633"/>
              <a:gd name="connsiteX38" fmla="*/ 1334569 w 12192000"/>
              <a:gd name="connsiteY38" fmla="*/ 1354687 h 3126633"/>
              <a:gd name="connsiteX39" fmla="*/ 1285959 w 12192000"/>
              <a:gd name="connsiteY39" fmla="*/ 1325074 h 3126633"/>
              <a:gd name="connsiteX40" fmla="*/ 1228970 w 12192000"/>
              <a:gd name="connsiteY40" fmla="*/ 1316194 h 3126633"/>
              <a:gd name="connsiteX41" fmla="*/ 1081691 w 12192000"/>
              <a:gd name="connsiteY41" fmla="*/ 1276195 h 3126633"/>
              <a:gd name="connsiteX42" fmla="*/ 749674 w 12192000"/>
              <a:gd name="connsiteY42" fmla="*/ 1151252 h 3126633"/>
              <a:gd name="connsiteX43" fmla="*/ 634863 w 12192000"/>
              <a:gd name="connsiteY43" fmla="*/ 1125089 h 3126633"/>
              <a:gd name="connsiteX44" fmla="*/ 572744 w 12192000"/>
              <a:gd name="connsiteY44" fmla="*/ 1095470 h 3126633"/>
              <a:gd name="connsiteX45" fmla="*/ 557235 w 12192000"/>
              <a:gd name="connsiteY45" fmla="*/ 1085440 h 3126633"/>
              <a:gd name="connsiteX46" fmla="*/ 554948 w 12192000"/>
              <a:gd name="connsiteY46" fmla="*/ 1085817 h 3126633"/>
              <a:gd name="connsiteX47" fmla="*/ 535764 w 12192000"/>
              <a:gd name="connsiteY47" fmla="*/ 1078928 h 3126633"/>
              <a:gd name="connsiteX48" fmla="*/ 532336 w 12192000"/>
              <a:gd name="connsiteY48" fmla="*/ 1074208 h 3126633"/>
              <a:gd name="connsiteX49" fmla="*/ 519417 w 12192000"/>
              <a:gd name="connsiteY49" fmla="*/ 1068474 h 3126633"/>
              <a:gd name="connsiteX50" fmla="*/ 494620 w 12192000"/>
              <a:gd name="connsiteY50" fmla="*/ 1054470 h 3126633"/>
              <a:gd name="connsiteX51" fmla="*/ 489369 w 12192000"/>
              <a:gd name="connsiteY51" fmla="*/ 1054392 h 3126633"/>
              <a:gd name="connsiteX52" fmla="*/ 451015 w 12192000"/>
              <a:gd name="connsiteY52" fmla="*/ 1037228 h 3126633"/>
              <a:gd name="connsiteX53" fmla="*/ 450196 w 12192000"/>
              <a:gd name="connsiteY53" fmla="*/ 1038199 h 3126633"/>
              <a:gd name="connsiteX54" fmla="*/ 438116 w 12192000"/>
              <a:gd name="connsiteY54" fmla="*/ 1038634 h 3126633"/>
              <a:gd name="connsiteX55" fmla="*/ 415692 w 12192000"/>
              <a:gd name="connsiteY55" fmla="*/ 1036714 h 3126633"/>
              <a:gd name="connsiteX56" fmla="*/ 360396 w 12192000"/>
              <a:gd name="connsiteY56" fmla="*/ 1047226 h 3126633"/>
              <a:gd name="connsiteX57" fmla="*/ 320375 w 12192000"/>
              <a:gd name="connsiteY57" fmla="*/ 1029464 h 3126633"/>
              <a:gd name="connsiteX58" fmla="*/ 312145 w 12192000"/>
              <a:gd name="connsiteY58" fmla="*/ 1026541 h 3126633"/>
              <a:gd name="connsiteX59" fmla="*/ 311908 w 12192000"/>
              <a:gd name="connsiteY59" fmla="*/ 1026752 h 3126633"/>
              <a:gd name="connsiteX60" fmla="*/ 303080 w 12192000"/>
              <a:gd name="connsiteY60" fmla="*/ 1024202 h 3126633"/>
              <a:gd name="connsiteX61" fmla="*/ 297138 w 12192000"/>
              <a:gd name="connsiteY61" fmla="*/ 1021211 h 3126633"/>
              <a:gd name="connsiteX62" fmla="*/ 281171 w 12192000"/>
              <a:gd name="connsiteY62" fmla="*/ 1015539 h 3126633"/>
              <a:gd name="connsiteX63" fmla="*/ 275188 w 12192000"/>
              <a:gd name="connsiteY63" fmla="*/ 1015372 h 3126633"/>
              <a:gd name="connsiteX64" fmla="*/ 225883 w 12192000"/>
              <a:gd name="connsiteY64" fmla="*/ 1034896 h 3126633"/>
              <a:gd name="connsiteX65" fmla="*/ 121223 w 12192000"/>
              <a:gd name="connsiteY65" fmla="*/ 1031062 h 3126633"/>
              <a:gd name="connsiteX66" fmla="*/ 52326 w 12192000"/>
              <a:gd name="connsiteY66" fmla="*/ 1033555 h 3126633"/>
              <a:gd name="connsiteX67" fmla="*/ 16761 w 12192000"/>
              <a:gd name="connsiteY67" fmla="*/ 1032900 h 3126633"/>
              <a:gd name="connsiteX68" fmla="*/ 0 w 12192000"/>
              <a:gd name="connsiteY68" fmla="*/ 1026822 h 3126633"/>
              <a:gd name="connsiteX69" fmla="*/ 0 w 12192000"/>
              <a:gd name="connsiteY69"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982093 w 12192000"/>
              <a:gd name="connsiteY28" fmla="*/ 1505517 h 3126633"/>
              <a:gd name="connsiteX29" fmla="*/ 1693396 w 12192000"/>
              <a:gd name="connsiteY29" fmla="*/ 1427850 h 3126633"/>
              <a:gd name="connsiteX30" fmla="*/ 1653459 w 12192000"/>
              <a:gd name="connsiteY30" fmla="*/ 1421384 h 3126633"/>
              <a:gd name="connsiteX31" fmla="*/ 1426261 w 12192000"/>
              <a:gd name="connsiteY31" fmla="*/ 1356816 h 3126633"/>
              <a:gd name="connsiteX32" fmla="*/ 1400063 w 12192000"/>
              <a:gd name="connsiteY32" fmla="*/ 1349493 h 3126633"/>
              <a:gd name="connsiteX33" fmla="*/ 1378201 w 12192000"/>
              <a:gd name="connsiteY33" fmla="*/ 1349649 h 3126633"/>
              <a:gd name="connsiteX34" fmla="*/ 1373704 w 12192000"/>
              <a:gd name="connsiteY34" fmla="*/ 1355309 h 3126633"/>
              <a:gd name="connsiteX35" fmla="*/ 1359400 w 12192000"/>
              <a:gd name="connsiteY35" fmla="*/ 1352317 h 3126633"/>
              <a:gd name="connsiteX36" fmla="*/ 1355734 w 12192000"/>
              <a:gd name="connsiteY36" fmla="*/ 1352870 h 3126633"/>
              <a:gd name="connsiteX37" fmla="*/ 1334569 w 12192000"/>
              <a:gd name="connsiteY37" fmla="*/ 1354687 h 3126633"/>
              <a:gd name="connsiteX38" fmla="*/ 1285959 w 12192000"/>
              <a:gd name="connsiteY38" fmla="*/ 1325074 h 3126633"/>
              <a:gd name="connsiteX39" fmla="*/ 1228970 w 12192000"/>
              <a:gd name="connsiteY39" fmla="*/ 1316194 h 3126633"/>
              <a:gd name="connsiteX40" fmla="*/ 1081691 w 12192000"/>
              <a:gd name="connsiteY40" fmla="*/ 1276195 h 3126633"/>
              <a:gd name="connsiteX41" fmla="*/ 749674 w 12192000"/>
              <a:gd name="connsiteY41" fmla="*/ 1151252 h 3126633"/>
              <a:gd name="connsiteX42" fmla="*/ 634863 w 12192000"/>
              <a:gd name="connsiteY42" fmla="*/ 1125089 h 3126633"/>
              <a:gd name="connsiteX43" fmla="*/ 572744 w 12192000"/>
              <a:gd name="connsiteY43" fmla="*/ 1095470 h 3126633"/>
              <a:gd name="connsiteX44" fmla="*/ 557235 w 12192000"/>
              <a:gd name="connsiteY44" fmla="*/ 1085440 h 3126633"/>
              <a:gd name="connsiteX45" fmla="*/ 554948 w 12192000"/>
              <a:gd name="connsiteY45" fmla="*/ 1085817 h 3126633"/>
              <a:gd name="connsiteX46" fmla="*/ 535764 w 12192000"/>
              <a:gd name="connsiteY46" fmla="*/ 1078928 h 3126633"/>
              <a:gd name="connsiteX47" fmla="*/ 532336 w 12192000"/>
              <a:gd name="connsiteY47" fmla="*/ 1074208 h 3126633"/>
              <a:gd name="connsiteX48" fmla="*/ 519417 w 12192000"/>
              <a:gd name="connsiteY48" fmla="*/ 1068474 h 3126633"/>
              <a:gd name="connsiteX49" fmla="*/ 494620 w 12192000"/>
              <a:gd name="connsiteY49" fmla="*/ 1054470 h 3126633"/>
              <a:gd name="connsiteX50" fmla="*/ 489369 w 12192000"/>
              <a:gd name="connsiteY50" fmla="*/ 1054392 h 3126633"/>
              <a:gd name="connsiteX51" fmla="*/ 451015 w 12192000"/>
              <a:gd name="connsiteY51" fmla="*/ 1037228 h 3126633"/>
              <a:gd name="connsiteX52" fmla="*/ 450196 w 12192000"/>
              <a:gd name="connsiteY52" fmla="*/ 1038199 h 3126633"/>
              <a:gd name="connsiteX53" fmla="*/ 438116 w 12192000"/>
              <a:gd name="connsiteY53" fmla="*/ 1038634 h 3126633"/>
              <a:gd name="connsiteX54" fmla="*/ 415692 w 12192000"/>
              <a:gd name="connsiteY54" fmla="*/ 1036714 h 3126633"/>
              <a:gd name="connsiteX55" fmla="*/ 360396 w 12192000"/>
              <a:gd name="connsiteY55" fmla="*/ 1047226 h 3126633"/>
              <a:gd name="connsiteX56" fmla="*/ 320375 w 12192000"/>
              <a:gd name="connsiteY56" fmla="*/ 1029464 h 3126633"/>
              <a:gd name="connsiteX57" fmla="*/ 312145 w 12192000"/>
              <a:gd name="connsiteY57" fmla="*/ 1026541 h 3126633"/>
              <a:gd name="connsiteX58" fmla="*/ 311908 w 12192000"/>
              <a:gd name="connsiteY58" fmla="*/ 1026752 h 3126633"/>
              <a:gd name="connsiteX59" fmla="*/ 303080 w 12192000"/>
              <a:gd name="connsiteY59" fmla="*/ 1024202 h 3126633"/>
              <a:gd name="connsiteX60" fmla="*/ 297138 w 12192000"/>
              <a:gd name="connsiteY60" fmla="*/ 1021211 h 3126633"/>
              <a:gd name="connsiteX61" fmla="*/ 281171 w 12192000"/>
              <a:gd name="connsiteY61" fmla="*/ 1015539 h 3126633"/>
              <a:gd name="connsiteX62" fmla="*/ 275188 w 12192000"/>
              <a:gd name="connsiteY62" fmla="*/ 1015372 h 3126633"/>
              <a:gd name="connsiteX63" fmla="*/ 225883 w 12192000"/>
              <a:gd name="connsiteY63" fmla="*/ 1034896 h 3126633"/>
              <a:gd name="connsiteX64" fmla="*/ 121223 w 12192000"/>
              <a:gd name="connsiteY64" fmla="*/ 1031062 h 3126633"/>
              <a:gd name="connsiteX65" fmla="*/ 52326 w 12192000"/>
              <a:gd name="connsiteY65" fmla="*/ 1033555 h 3126633"/>
              <a:gd name="connsiteX66" fmla="*/ 16761 w 12192000"/>
              <a:gd name="connsiteY66" fmla="*/ 1032900 h 3126633"/>
              <a:gd name="connsiteX67" fmla="*/ 0 w 12192000"/>
              <a:gd name="connsiteY67" fmla="*/ 1026822 h 3126633"/>
              <a:gd name="connsiteX68" fmla="*/ 0 w 12192000"/>
              <a:gd name="connsiteY68"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693396 w 12192000"/>
              <a:gd name="connsiteY28" fmla="*/ 1427850 h 3126633"/>
              <a:gd name="connsiteX29" fmla="*/ 1653459 w 12192000"/>
              <a:gd name="connsiteY29" fmla="*/ 1421384 h 3126633"/>
              <a:gd name="connsiteX30" fmla="*/ 1426261 w 12192000"/>
              <a:gd name="connsiteY30" fmla="*/ 1356816 h 3126633"/>
              <a:gd name="connsiteX31" fmla="*/ 1400063 w 12192000"/>
              <a:gd name="connsiteY31" fmla="*/ 1349493 h 3126633"/>
              <a:gd name="connsiteX32" fmla="*/ 1378201 w 12192000"/>
              <a:gd name="connsiteY32" fmla="*/ 1349649 h 3126633"/>
              <a:gd name="connsiteX33" fmla="*/ 1373704 w 12192000"/>
              <a:gd name="connsiteY33" fmla="*/ 1355309 h 3126633"/>
              <a:gd name="connsiteX34" fmla="*/ 1359400 w 12192000"/>
              <a:gd name="connsiteY34" fmla="*/ 1352317 h 3126633"/>
              <a:gd name="connsiteX35" fmla="*/ 1355734 w 12192000"/>
              <a:gd name="connsiteY35" fmla="*/ 1352870 h 3126633"/>
              <a:gd name="connsiteX36" fmla="*/ 1334569 w 12192000"/>
              <a:gd name="connsiteY36" fmla="*/ 1354687 h 3126633"/>
              <a:gd name="connsiteX37" fmla="*/ 1285959 w 12192000"/>
              <a:gd name="connsiteY37" fmla="*/ 1325074 h 3126633"/>
              <a:gd name="connsiteX38" fmla="*/ 1228970 w 12192000"/>
              <a:gd name="connsiteY38" fmla="*/ 1316194 h 3126633"/>
              <a:gd name="connsiteX39" fmla="*/ 1081691 w 12192000"/>
              <a:gd name="connsiteY39" fmla="*/ 1276195 h 3126633"/>
              <a:gd name="connsiteX40" fmla="*/ 749674 w 12192000"/>
              <a:gd name="connsiteY40" fmla="*/ 1151252 h 3126633"/>
              <a:gd name="connsiteX41" fmla="*/ 634863 w 12192000"/>
              <a:gd name="connsiteY41" fmla="*/ 1125089 h 3126633"/>
              <a:gd name="connsiteX42" fmla="*/ 572744 w 12192000"/>
              <a:gd name="connsiteY42" fmla="*/ 1095470 h 3126633"/>
              <a:gd name="connsiteX43" fmla="*/ 557235 w 12192000"/>
              <a:gd name="connsiteY43" fmla="*/ 1085440 h 3126633"/>
              <a:gd name="connsiteX44" fmla="*/ 554948 w 12192000"/>
              <a:gd name="connsiteY44" fmla="*/ 1085817 h 3126633"/>
              <a:gd name="connsiteX45" fmla="*/ 535764 w 12192000"/>
              <a:gd name="connsiteY45" fmla="*/ 1078928 h 3126633"/>
              <a:gd name="connsiteX46" fmla="*/ 532336 w 12192000"/>
              <a:gd name="connsiteY46" fmla="*/ 1074208 h 3126633"/>
              <a:gd name="connsiteX47" fmla="*/ 519417 w 12192000"/>
              <a:gd name="connsiteY47" fmla="*/ 1068474 h 3126633"/>
              <a:gd name="connsiteX48" fmla="*/ 494620 w 12192000"/>
              <a:gd name="connsiteY48" fmla="*/ 1054470 h 3126633"/>
              <a:gd name="connsiteX49" fmla="*/ 489369 w 12192000"/>
              <a:gd name="connsiteY49" fmla="*/ 1054392 h 3126633"/>
              <a:gd name="connsiteX50" fmla="*/ 451015 w 12192000"/>
              <a:gd name="connsiteY50" fmla="*/ 1037228 h 3126633"/>
              <a:gd name="connsiteX51" fmla="*/ 450196 w 12192000"/>
              <a:gd name="connsiteY51" fmla="*/ 1038199 h 3126633"/>
              <a:gd name="connsiteX52" fmla="*/ 438116 w 12192000"/>
              <a:gd name="connsiteY52" fmla="*/ 1038634 h 3126633"/>
              <a:gd name="connsiteX53" fmla="*/ 415692 w 12192000"/>
              <a:gd name="connsiteY53" fmla="*/ 1036714 h 3126633"/>
              <a:gd name="connsiteX54" fmla="*/ 360396 w 12192000"/>
              <a:gd name="connsiteY54" fmla="*/ 1047226 h 3126633"/>
              <a:gd name="connsiteX55" fmla="*/ 320375 w 12192000"/>
              <a:gd name="connsiteY55" fmla="*/ 1029464 h 3126633"/>
              <a:gd name="connsiteX56" fmla="*/ 312145 w 12192000"/>
              <a:gd name="connsiteY56" fmla="*/ 1026541 h 3126633"/>
              <a:gd name="connsiteX57" fmla="*/ 311908 w 12192000"/>
              <a:gd name="connsiteY57" fmla="*/ 1026752 h 3126633"/>
              <a:gd name="connsiteX58" fmla="*/ 303080 w 12192000"/>
              <a:gd name="connsiteY58" fmla="*/ 1024202 h 3126633"/>
              <a:gd name="connsiteX59" fmla="*/ 297138 w 12192000"/>
              <a:gd name="connsiteY59" fmla="*/ 1021211 h 3126633"/>
              <a:gd name="connsiteX60" fmla="*/ 281171 w 12192000"/>
              <a:gd name="connsiteY60" fmla="*/ 1015539 h 3126633"/>
              <a:gd name="connsiteX61" fmla="*/ 275188 w 12192000"/>
              <a:gd name="connsiteY61" fmla="*/ 1015372 h 3126633"/>
              <a:gd name="connsiteX62" fmla="*/ 225883 w 12192000"/>
              <a:gd name="connsiteY62" fmla="*/ 1034896 h 3126633"/>
              <a:gd name="connsiteX63" fmla="*/ 121223 w 12192000"/>
              <a:gd name="connsiteY63" fmla="*/ 1031062 h 3126633"/>
              <a:gd name="connsiteX64" fmla="*/ 52326 w 12192000"/>
              <a:gd name="connsiteY64" fmla="*/ 1033555 h 3126633"/>
              <a:gd name="connsiteX65" fmla="*/ 16761 w 12192000"/>
              <a:gd name="connsiteY65" fmla="*/ 1032900 h 3126633"/>
              <a:gd name="connsiteX66" fmla="*/ 0 w 12192000"/>
              <a:gd name="connsiteY66" fmla="*/ 1026822 h 3126633"/>
              <a:gd name="connsiteX67" fmla="*/ 0 w 12192000"/>
              <a:gd name="connsiteY67"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693396 w 12192000"/>
              <a:gd name="connsiteY28" fmla="*/ 1427850 h 3126633"/>
              <a:gd name="connsiteX29" fmla="*/ 1426261 w 12192000"/>
              <a:gd name="connsiteY29" fmla="*/ 1356816 h 3126633"/>
              <a:gd name="connsiteX30" fmla="*/ 1400063 w 12192000"/>
              <a:gd name="connsiteY30" fmla="*/ 1349493 h 3126633"/>
              <a:gd name="connsiteX31" fmla="*/ 1378201 w 12192000"/>
              <a:gd name="connsiteY31" fmla="*/ 1349649 h 3126633"/>
              <a:gd name="connsiteX32" fmla="*/ 1373704 w 12192000"/>
              <a:gd name="connsiteY32" fmla="*/ 1355309 h 3126633"/>
              <a:gd name="connsiteX33" fmla="*/ 1359400 w 12192000"/>
              <a:gd name="connsiteY33" fmla="*/ 1352317 h 3126633"/>
              <a:gd name="connsiteX34" fmla="*/ 1355734 w 12192000"/>
              <a:gd name="connsiteY34" fmla="*/ 1352870 h 3126633"/>
              <a:gd name="connsiteX35" fmla="*/ 1334569 w 12192000"/>
              <a:gd name="connsiteY35" fmla="*/ 1354687 h 3126633"/>
              <a:gd name="connsiteX36" fmla="*/ 1285959 w 12192000"/>
              <a:gd name="connsiteY36" fmla="*/ 1325074 h 3126633"/>
              <a:gd name="connsiteX37" fmla="*/ 1228970 w 12192000"/>
              <a:gd name="connsiteY37" fmla="*/ 1316194 h 3126633"/>
              <a:gd name="connsiteX38" fmla="*/ 1081691 w 12192000"/>
              <a:gd name="connsiteY38" fmla="*/ 1276195 h 3126633"/>
              <a:gd name="connsiteX39" fmla="*/ 749674 w 12192000"/>
              <a:gd name="connsiteY39" fmla="*/ 1151252 h 3126633"/>
              <a:gd name="connsiteX40" fmla="*/ 634863 w 12192000"/>
              <a:gd name="connsiteY40" fmla="*/ 1125089 h 3126633"/>
              <a:gd name="connsiteX41" fmla="*/ 572744 w 12192000"/>
              <a:gd name="connsiteY41" fmla="*/ 1095470 h 3126633"/>
              <a:gd name="connsiteX42" fmla="*/ 557235 w 12192000"/>
              <a:gd name="connsiteY42" fmla="*/ 1085440 h 3126633"/>
              <a:gd name="connsiteX43" fmla="*/ 554948 w 12192000"/>
              <a:gd name="connsiteY43" fmla="*/ 1085817 h 3126633"/>
              <a:gd name="connsiteX44" fmla="*/ 535764 w 12192000"/>
              <a:gd name="connsiteY44" fmla="*/ 1078928 h 3126633"/>
              <a:gd name="connsiteX45" fmla="*/ 532336 w 12192000"/>
              <a:gd name="connsiteY45" fmla="*/ 1074208 h 3126633"/>
              <a:gd name="connsiteX46" fmla="*/ 519417 w 12192000"/>
              <a:gd name="connsiteY46" fmla="*/ 1068474 h 3126633"/>
              <a:gd name="connsiteX47" fmla="*/ 494620 w 12192000"/>
              <a:gd name="connsiteY47" fmla="*/ 1054470 h 3126633"/>
              <a:gd name="connsiteX48" fmla="*/ 489369 w 12192000"/>
              <a:gd name="connsiteY48" fmla="*/ 1054392 h 3126633"/>
              <a:gd name="connsiteX49" fmla="*/ 451015 w 12192000"/>
              <a:gd name="connsiteY49" fmla="*/ 1037228 h 3126633"/>
              <a:gd name="connsiteX50" fmla="*/ 450196 w 12192000"/>
              <a:gd name="connsiteY50" fmla="*/ 1038199 h 3126633"/>
              <a:gd name="connsiteX51" fmla="*/ 438116 w 12192000"/>
              <a:gd name="connsiteY51" fmla="*/ 1038634 h 3126633"/>
              <a:gd name="connsiteX52" fmla="*/ 415692 w 12192000"/>
              <a:gd name="connsiteY52" fmla="*/ 1036714 h 3126633"/>
              <a:gd name="connsiteX53" fmla="*/ 360396 w 12192000"/>
              <a:gd name="connsiteY53" fmla="*/ 1047226 h 3126633"/>
              <a:gd name="connsiteX54" fmla="*/ 320375 w 12192000"/>
              <a:gd name="connsiteY54" fmla="*/ 1029464 h 3126633"/>
              <a:gd name="connsiteX55" fmla="*/ 312145 w 12192000"/>
              <a:gd name="connsiteY55" fmla="*/ 1026541 h 3126633"/>
              <a:gd name="connsiteX56" fmla="*/ 311908 w 12192000"/>
              <a:gd name="connsiteY56" fmla="*/ 1026752 h 3126633"/>
              <a:gd name="connsiteX57" fmla="*/ 303080 w 12192000"/>
              <a:gd name="connsiteY57" fmla="*/ 1024202 h 3126633"/>
              <a:gd name="connsiteX58" fmla="*/ 297138 w 12192000"/>
              <a:gd name="connsiteY58" fmla="*/ 1021211 h 3126633"/>
              <a:gd name="connsiteX59" fmla="*/ 281171 w 12192000"/>
              <a:gd name="connsiteY59" fmla="*/ 1015539 h 3126633"/>
              <a:gd name="connsiteX60" fmla="*/ 275188 w 12192000"/>
              <a:gd name="connsiteY60" fmla="*/ 1015372 h 3126633"/>
              <a:gd name="connsiteX61" fmla="*/ 225883 w 12192000"/>
              <a:gd name="connsiteY61" fmla="*/ 1034896 h 3126633"/>
              <a:gd name="connsiteX62" fmla="*/ 121223 w 12192000"/>
              <a:gd name="connsiteY62" fmla="*/ 1031062 h 3126633"/>
              <a:gd name="connsiteX63" fmla="*/ 52326 w 12192000"/>
              <a:gd name="connsiteY63" fmla="*/ 1033555 h 3126633"/>
              <a:gd name="connsiteX64" fmla="*/ 16761 w 12192000"/>
              <a:gd name="connsiteY64" fmla="*/ 1032900 h 3126633"/>
              <a:gd name="connsiteX65" fmla="*/ 0 w 12192000"/>
              <a:gd name="connsiteY65" fmla="*/ 1026822 h 3126633"/>
              <a:gd name="connsiteX66" fmla="*/ 0 w 12192000"/>
              <a:gd name="connsiteY66"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1355734 w 12192000"/>
              <a:gd name="connsiteY33" fmla="*/ 1352870 h 3126633"/>
              <a:gd name="connsiteX34" fmla="*/ 1334569 w 12192000"/>
              <a:gd name="connsiteY34" fmla="*/ 1354687 h 3126633"/>
              <a:gd name="connsiteX35" fmla="*/ 1285959 w 12192000"/>
              <a:gd name="connsiteY35" fmla="*/ 1325074 h 3126633"/>
              <a:gd name="connsiteX36" fmla="*/ 1228970 w 12192000"/>
              <a:gd name="connsiteY36" fmla="*/ 1316194 h 3126633"/>
              <a:gd name="connsiteX37" fmla="*/ 1081691 w 12192000"/>
              <a:gd name="connsiteY37" fmla="*/ 1276195 h 3126633"/>
              <a:gd name="connsiteX38" fmla="*/ 749674 w 12192000"/>
              <a:gd name="connsiteY38" fmla="*/ 1151252 h 3126633"/>
              <a:gd name="connsiteX39" fmla="*/ 634863 w 12192000"/>
              <a:gd name="connsiteY39" fmla="*/ 1125089 h 3126633"/>
              <a:gd name="connsiteX40" fmla="*/ 572744 w 12192000"/>
              <a:gd name="connsiteY40" fmla="*/ 1095470 h 3126633"/>
              <a:gd name="connsiteX41" fmla="*/ 557235 w 12192000"/>
              <a:gd name="connsiteY41" fmla="*/ 1085440 h 3126633"/>
              <a:gd name="connsiteX42" fmla="*/ 554948 w 12192000"/>
              <a:gd name="connsiteY42" fmla="*/ 1085817 h 3126633"/>
              <a:gd name="connsiteX43" fmla="*/ 535764 w 12192000"/>
              <a:gd name="connsiteY43" fmla="*/ 1078928 h 3126633"/>
              <a:gd name="connsiteX44" fmla="*/ 532336 w 12192000"/>
              <a:gd name="connsiteY44" fmla="*/ 1074208 h 3126633"/>
              <a:gd name="connsiteX45" fmla="*/ 519417 w 12192000"/>
              <a:gd name="connsiteY45" fmla="*/ 1068474 h 3126633"/>
              <a:gd name="connsiteX46" fmla="*/ 494620 w 12192000"/>
              <a:gd name="connsiteY46" fmla="*/ 1054470 h 3126633"/>
              <a:gd name="connsiteX47" fmla="*/ 489369 w 12192000"/>
              <a:gd name="connsiteY47" fmla="*/ 1054392 h 3126633"/>
              <a:gd name="connsiteX48" fmla="*/ 451015 w 12192000"/>
              <a:gd name="connsiteY48" fmla="*/ 1037228 h 3126633"/>
              <a:gd name="connsiteX49" fmla="*/ 450196 w 12192000"/>
              <a:gd name="connsiteY49" fmla="*/ 1038199 h 3126633"/>
              <a:gd name="connsiteX50" fmla="*/ 438116 w 12192000"/>
              <a:gd name="connsiteY50" fmla="*/ 1038634 h 3126633"/>
              <a:gd name="connsiteX51" fmla="*/ 415692 w 12192000"/>
              <a:gd name="connsiteY51" fmla="*/ 1036714 h 3126633"/>
              <a:gd name="connsiteX52" fmla="*/ 360396 w 12192000"/>
              <a:gd name="connsiteY52" fmla="*/ 1047226 h 3126633"/>
              <a:gd name="connsiteX53" fmla="*/ 320375 w 12192000"/>
              <a:gd name="connsiteY53" fmla="*/ 1029464 h 3126633"/>
              <a:gd name="connsiteX54" fmla="*/ 312145 w 12192000"/>
              <a:gd name="connsiteY54" fmla="*/ 1026541 h 3126633"/>
              <a:gd name="connsiteX55" fmla="*/ 311908 w 12192000"/>
              <a:gd name="connsiteY55" fmla="*/ 1026752 h 3126633"/>
              <a:gd name="connsiteX56" fmla="*/ 303080 w 12192000"/>
              <a:gd name="connsiteY56" fmla="*/ 1024202 h 3126633"/>
              <a:gd name="connsiteX57" fmla="*/ 297138 w 12192000"/>
              <a:gd name="connsiteY57" fmla="*/ 1021211 h 3126633"/>
              <a:gd name="connsiteX58" fmla="*/ 281171 w 12192000"/>
              <a:gd name="connsiteY58" fmla="*/ 1015539 h 3126633"/>
              <a:gd name="connsiteX59" fmla="*/ 275188 w 12192000"/>
              <a:gd name="connsiteY59" fmla="*/ 1015372 h 3126633"/>
              <a:gd name="connsiteX60" fmla="*/ 225883 w 12192000"/>
              <a:gd name="connsiteY60" fmla="*/ 1034896 h 3126633"/>
              <a:gd name="connsiteX61" fmla="*/ 121223 w 12192000"/>
              <a:gd name="connsiteY61" fmla="*/ 1031062 h 3126633"/>
              <a:gd name="connsiteX62" fmla="*/ 52326 w 12192000"/>
              <a:gd name="connsiteY62" fmla="*/ 1033555 h 3126633"/>
              <a:gd name="connsiteX63" fmla="*/ 16761 w 12192000"/>
              <a:gd name="connsiteY63" fmla="*/ 1032900 h 3126633"/>
              <a:gd name="connsiteX64" fmla="*/ 0 w 12192000"/>
              <a:gd name="connsiteY64" fmla="*/ 1026822 h 3126633"/>
              <a:gd name="connsiteX65" fmla="*/ 0 w 12192000"/>
              <a:gd name="connsiteY65"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1355734 w 12192000"/>
              <a:gd name="connsiteY33" fmla="*/ 1352870 h 3126633"/>
              <a:gd name="connsiteX34" fmla="*/ 1334569 w 12192000"/>
              <a:gd name="connsiteY34" fmla="*/ 1354687 h 3126633"/>
              <a:gd name="connsiteX35" fmla="*/ 1285959 w 12192000"/>
              <a:gd name="connsiteY35" fmla="*/ 1325074 h 3126633"/>
              <a:gd name="connsiteX36" fmla="*/ 1228970 w 12192000"/>
              <a:gd name="connsiteY36" fmla="*/ 1316194 h 3126633"/>
              <a:gd name="connsiteX37" fmla="*/ 749674 w 12192000"/>
              <a:gd name="connsiteY37" fmla="*/ 1151252 h 3126633"/>
              <a:gd name="connsiteX38" fmla="*/ 634863 w 12192000"/>
              <a:gd name="connsiteY38" fmla="*/ 1125089 h 3126633"/>
              <a:gd name="connsiteX39" fmla="*/ 572744 w 12192000"/>
              <a:gd name="connsiteY39" fmla="*/ 1095470 h 3126633"/>
              <a:gd name="connsiteX40" fmla="*/ 557235 w 12192000"/>
              <a:gd name="connsiteY40" fmla="*/ 1085440 h 3126633"/>
              <a:gd name="connsiteX41" fmla="*/ 554948 w 12192000"/>
              <a:gd name="connsiteY41" fmla="*/ 1085817 h 3126633"/>
              <a:gd name="connsiteX42" fmla="*/ 535764 w 12192000"/>
              <a:gd name="connsiteY42" fmla="*/ 1078928 h 3126633"/>
              <a:gd name="connsiteX43" fmla="*/ 532336 w 12192000"/>
              <a:gd name="connsiteY43" fmla="*/ 1074208 h 3126633"/>
              <a:gd name="connsiteX44" fmla="*/ 519417 w 12192000"/>
              <a:gd name="connsiteY44" fmla="*/ 1068474 h 3126633"/>
              <a:gd name="connsiteX45" fmla="*/ 494620 w 12192000"/>
              <a:gd name="connsiteY45" fmla="*/ 1054470 h 3126633"/>
              <a:gd name="connsiteX46" fmla="*/ 489369 w 12192000"/>
              <a:gd name="connsiteY46" fmla="*/ 1054392 h 3126633"/>
              <a:gd name="connsiteX47" fmla="*/ 451015 w 12192000"/>
              <a:gd name="connsiteY47" fmla="*/ 1037228 h 3126633"/>
              <a:gd name="connsiteX48" fmla="*/ 450196 w 12192000"/>
              <a:gd name="connsiteY48" fmla="*/ 1038199 h 3126633"/>
              <a:gd name="connsiteX49" fmla="*/ 438116 w 12192000"/>
              <a:gd name="connsiteY49" fmla="*/ 1038634 h 3126633"/>
              <a:gd name="connsiteX50" fmla="*/ 415692 w 12192000"/>
              <a:gd name="connsiteY50" fmla="*/ 1036714 h 3126633"/>
              <a:gd name="connsiteX51" fmla="*/ 360396 w 12192000"/>
              <a:gd name="connsiteY51" fmla="*/ 1047226 h 3126633"/>
              <a:gd name="connsiteX52" fmla="*/ 320375 w 12192000"/>
              <a:gd name="connsiteY52" fmla="*/ 1029464 h 3126633"/>
              <a:gd name="connsiteX53" fmla="*/ 312145 w 12192000"/>
              <a:gd name="connsiteY53" fmla="*/ 1026541 h 3126633"/>
              <a:gd name="connsiteX54" fmla="*/ 311908 w 12192000"/>
              <a:gd name="connsiteY54" fmla="*/ 1026752 h 3126633"/>
              <a:gd name="connsiteX55" fmla="*/ 303080 w 12192000"/>
              <a:gd name="connsiteY55" fmla="*/ 1024202 h 3126633"/>
              <a:gd name="connsiteX56" fmla="*/ 297138 w 12192000"/>
              <a:gd name="connsiteY56" fmla="*/ 1021211 h 3126633"/>
              <a:gd name="connsiteX57" fmla="*/ 281171 w 12192000"/>
              <a:gd name="connsiteY57" fmla="*/ 1015539 h 3126633"/>
              <a:gd name="connsiteX58" fmla="*/ 275188 w 12192000"/>
              <a:gd name="connsiteY58" fmla="*/ 1015372 h 3126633"/>
              <a:gd name="connsiteX59" fmla="*/ 225883 w 12192000"/>
              <a:gd name="connsiteY59" fmla="*/ 1034896 h 3126633"/>
              <a:gd name="connsiteX60" fmla="*/ 121223 w 12192000"/>
              <a:gd name="connsiteY60" fmla="*/ 1031062 h 3126633"/>
              <a:gd name="connsiteX61" fmla="*/ 52326 w 12192000"/>
              <a:gd name="connsiteY61" fmla="*/ 1033555 h 3126633"/>
              <a:gd name="connsiteX62" fmla="*/ 16761 w 12192000"/>
              <a:gd name="connsiteY62" fmla="*/ 1032900 h 3126633"/>
              <a:gd name="connsiteX63" fmla="*/ 0 w 12192000"/>
              <a:gd name="connsiteY63" fmla="*/ 1026822 h 3126633"/>
              <a:gd name="connsiteX64" fmla="*/ 0 w 12192000"/>
              <a:gd name="connsiteY64"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1355734 w 12192000"/>
              <a:gd name="connsiteY33" fmla="*/ 1352870 h 3126633"/>
              <a:gd name="connsiteX34" fmla="*/ 1334569 w 12192000"/>
              <a:gd name="connsiteY34" fmla="*/ 1354687 h 3126633"/>
              <a:gd name="connsiteX35" fmla="*/ 1285959 w 12192000"/>
              <a:gd name="connsiteY35" fmla="*/ 1325074 h 3126633"/>
              <a:gd name="connsiteX36" fmla="*/ 749674 w 12192000"/>
              <a:gd name="connsiteY36" fmla="*/ 1151252 h 3126633"/>
              <a:gd name="connsiteX37" fmla="*/ 634863 w 12192000"/>
              <a:gd name="connsiteY37" fmla="*/ 1125089 h 3126633"/>
              <a:gd name="connsiteX38" fmla="*/ 572744 w 12192000"/>
              <a:gd name="connsiteY38" fmla="*/ 1095470 h 3126633"/>
              <a:gd name="connsiteX39" fmla="*/ 557235 w 12192000"/>
              <a:gd name="connsiteY39" fmla="*/ 1085440 h 3126633"/>
              <a:gd name="connsiteX40" fmla="*/ 554948 w 12192000"/>
              <a:gd name="connsiteY40" fmla="*/ 1085817 h 3126633"/>
              <a:gd name="connsiteX41" fmla="*/ 535764 w 12192000"/>
              <a:gd name="connsiteY41" fmla="*/ 1078928 h 3126633"/>
              <a:gd name="connsiteX42" fmla="*/ 532336 w 12192000"/>
              <a:gd name="connsiteY42" fmla="*/ 1074208 h 3126633"/>
              <a:gd name="connsiteX43" fmla="*/ 519417 w 12192000"/>
              <a:gd name="connsiteY43" fmla="*/ 1068474 h 3126633"/>
              <a:gd name="connsiteX44" fmla="*/ 494620 w 12192000"/>
              <a:gd name="connsiteY44" fmla="*/ 1054470 h 3126633"/>
              <a:gd name="connsiteX45" fmla="*/ 489369 w 12192000"/>
              <a:gd name="connsiteY45" fmla="*/ 1054392 h 3126633"/>
              <a:gd name="connsiteX46" fmla="*/ 451015 w 12192000"/>
              <a:gd name="connsiteY46" fmla="*/ 1037228 h 3126633"/>
              <a:gd name="connsiteX47" fmla="*/ 450196 w 12192000"/>
              <a:gd name="connsiteY47" fmla="*/ 1038199 h 3126633"/>
              <a:gd name="connsiteX48" fmla="*/ 438116 w 12192000"/>
              <a:gd name="connsiteY48" fmla="*/ 1038634 h 3126633"/>
              <a:gd name="connsiteX49" fmla="*/ 415692 w 12192000"/>
              <a:gd name="connsiteY49" fmla="*/ 1036714 h 3126633"/>
              <a:gd name="connsiteX50" fmla="*/ 360396 w 12192000"/>
              <a:gd name="connsiteY50" fmla="*/ 1047226 h 3126633"/>
              <a:gd name="connsiteX51" fmla="*/ 320375 w 12192000"/>
              <a:gd name="connsiteY51" fmla="*/ 1029464 h 3126633"/>
              <a:gd name="connsiteX52" fmla="*/ 312145 w 12192000"/>
              <a:gd name="connsiteY52" fmla="*/ 1026541 h 3126633"/>
              <a:gd name="connsiteX53" fmla="*/ 311908 w 12192000"/>
              <a:gd name="connsiteY53" fmla="*/ 1026752 h 3126633"/>
              <a:gd name="connsiteX54" fmla="*/ 303080 w 12192000"/>
              <a:gd name="connsiteY54" fmla="*/ 1024202 h 3126633"/>
              <a:gd name="connsiteX55" fmla="*/ 297138 w 12192000"/>
              <a:gd name="connsiteY55" fmla="*/ 1021211 h 3126633"/>
              <a:gd name="connsiteX56" fmla="*/ 281171 w 12192000"/>
              <a:gd name="connsiteY56" fmla="*/ 1015539 h 3126633"/>
              <a:gd name="connsiteX57" fmla="*/ 275188 w 12192000"/>
              <a:gd name="connsiteY57" fmla="*/ 1015372 h 3126633"/>
              <a:gd name="connsiteX58" fmla="*/ 225883 w 12192000"/>
              <a:gd name="connsiteY58" fmla="*/ 1034896 h 3126633"/>
              <a:gd name="connsiteX59" fmla="*/ 121223 w 12192000"/>
              <a:gd name="connsiteY59" fmla="*/ 1031062 h 3126633"/>
              <a:gd name="connsiteX60" fmla="*/ 52326 w 12192000"/>
              <a:gd name="connsiteY60" fmla="*/ 1033555 h 3126633"/>
              <a:gd name="connsiteX61" fmla="*/ 16761 w 12192000"/>
              <a:gd name="connsiteY61" fmla="*/ 1032900 h 3126633"/>
              <a:gd name="connsiteX62" fmla="*/ 0 w 12192000"/>
              <a:gd name="connsiteY62" fmla="*/ 1026822 h 3126633"/>
              <a:gd name="connsiteX63" fmla="*/ 0 w 12192000"/>
              <a:gd name="connsiteY63"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1355734 w 12192000"/>
              <a:gd name="connsiteY33" fmla="*/ 1352870 h 3126633"/>
              <a:gd name="connsiteX34" fmla="*/ 1334569 w 12192000"/>
              <a:gd name="connsiteY34" fmla="*/ 1354687 h 3126633"/>
              <a:gd name="connsiteX35" fmla="*/ 749674 w 12192000"/>
              <a:gd name="connsiteY35" fmla="*/ 1151252 h 3126633"/>
              <a:gd name="connsiteX36" fmla="*/ 634863 w 12192000"/>
              <a:gd name="connsiteY36" fmla="*/ 1125089 h 3126633"/>
              <a:gd name="connsiteX37" fmla="*/ 572744 w 12192000"/>
              <a:gd name="connsiteY37" fmla="*/ 1095470 h 3126633"/>
              <a:gd name="connsiteX38" fmla="*/ 557235 w 12192000"/>
              <a:gd name="connsiteY38" fmla="*/ 1085440 h 3126633"/>
              <a:gd name="connsiteX39" fmla="*/ 554948 w 12192000"/>
              <a:gd name="connsiteY39" fmla="*/ 1085817 h 3126633"/>
              <a:gd name="connsiteX40" fmla="*/ 535764 w 12192000"/>
              <a:gd name="connsiteY40" fmla="*/ 1078928 h 3126633"/>
              <a:gd name="connsiteX41" fmla="*/ 532336 w 12192000"/>
              <a:gd name="connsiteY41" fmla="*/ 1074208 h 3126633"/>
              <a:gd name="connsiteX42" fmla="*/ 519417 w 12192000"/>
              <a:gd name="connsiteY42" fmla="*/ 1068474 h 3126633"/>
              <a:gd name="connsiteX43" fmla="*/ 494620 w 12192000"/>
              <a:gd name="connsiteY43" fmla="*/ 1054470 h 3126633"/>
              <a:gd name="connsiteX44" fmla="*/ 489369 w 12192000"/>
              <a:gd name="connsiteY44" fmla="*/ 1054392 h 3126633"/>
              <a:gd name="connsiteX45" fmla="*/ 451015 w 12192000"/>
              <a:gd name="connsiteY45" fmla="*/ 1037228 h 3126633"/>
              <a:gd name="connsiteX46" fmla="*/ 450196 w 12192000"/>
              <a:gd name="connsiteY46" fmla="*/ 1038199 h 3126633"/>
              <a:gd name="connsiteX47" fmla="*/ 438116 w 12192000"/>
              <a:gd name="connsiteY47" fmla="*/ 1038634 h 3126633"/>
              <a:gd name="connsiteX48" fmla="*/ 415692 w 12192000"/>
              <a:gd name="connsiteY48" fmla="*/ 1036714 h 3126633"/>
              <a:gd name="connsiteX49" fmla="*/ 360396 w 12192000"/>
              <a:gd name="connsiteY49" fmla="*/ 1047226 h 3126633"/>
              <a:gd name="connsiteX50" fmla="*/ 320375 w 12192000"/>
              <a:gd name="connsiteY50" fmla="*/ 1029464 h 3126633"/>
              <a:gd name="connsiteX51" fmla="*/ 312145 w 12192000"/>
              <a:gd name="connsiteY51" fmla="*/ 1026541 h 3126633"/>
              <a:gd name="connsiteX52" fmla="*/ 311908 w 12192000"/>
              <a:gd name="connsiteY52" fmla="*/ 1026752 h 3126633"/>
              <a:gd name="connsiteX53" fmla="*/ 303080 w 12192000"/>
              <a:gd name="connsiteY53" fmla="*/ 1024202 h 3126633"/>
              <a:gd name="connsiteX54" fmla="*/ 297138 w 12192000"/>
              <a:gd name="connsiteY54" fmla="*/ 1021211 h 3126633"/>
              <a:gd name="connsiteX55" fmla="*/ 281171 w 12192000"/>
              <a:gd name="connsiteY55" fmla="*/ 1015539 h 3126633"/>
              <a:gd name="connsiteX56" fmla="*/ 275188 w 12192000"/>
              <a:gd name="connsiteY56" fmla="*/ 1015372 h 3126633"/>
              <a:gd name="connsiteX57" fmla="*/ 225883 w 12192000"/>
              <a:gd name="connsiteY57" fmla="*/ 1034896 h 3126633"/>
              <a:gd name="connsiteX58" fmla="*/ 121223 w 12192000"/>
              <a:gd name="connsiteY58" fmla="*/ 1031062 h 3126633"/>
              <a:gd name="connsiteX59" fmla="*/ 52326 w 12192000"/>
              <a:gd name="connsiteY59" fmla="*/ 1033555 h 3126633"/>
              <a:gd name="connsiteX60" fmla="*/ 16761 w 12192000"/>
              <a:gd name="connsiteY60" fmla="*/ 1032900 h 3126633"/>
              <a:gd name="connsiteX61" fmla="*/ 0 w 12192000"/>
              <a:gd name="connsiteY61" fmla="*/ 1026822 h 3126633"/>
              <a:gd name="connsiteX62" fmla="*/ 0 w 12192000"/>
              <a:gd name="connsiteY62"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1355734 w 12192000"/>
              <a:gd name="connsiteY33" fmla="*/ 1352870 h 3126633"/>
              <a:gd name="connsiteX34" fmla="*/ 749674 w 12192000"/>
              <a:gd name="connsiteY34" fmla="*/ 1151252 h 3126633"/>
              <a:gd name="connsiteX35" fmla="*/ 634863 w 12192000"/>
              <a:gd name="connsiteY35" fmla="*/ 1125089 h 3126633"/>
              <a:gd name="connsiteX36" fmla="*/ 572744 w 12192000"/>
              <a:gd name="connsiteY36" fmla="*/ 1095470 h 3126633"/>
              <a:gd name="connsiteX37" fmla="*/ 557235 w 12192000"/>
              <a:gd name="connsiteY37" fmla="*/ 1085440 h 3126633"/>
              <a:gd name="connsiteX38" fmla="*/ 554948 w 12192000"/>
              <a:gd name="connsiteY38" fmla="*/ 1085817 h 3126633"/>
              <a:gd name="connsiteX39" fmla="*/ 535764 w 12192000"/>
              <a:gd name="connsiteY39" fmla="*/ 1078928 h 3126633"/>
              <a:gd name="connsiteX40" fmla="*/ 532336 w 12192000"/>
              <a:gd name="connsiteY40" fmla="*/ 1074208 h 3126633"/>
              <a:gd name="connsiteX41" fmla="*/ 519417 w 12192000"/>
              <a:gd name="connsiteY41" fmla="*/ 1068474 h 3126633"/>
              <a:gd name="connsiteX42" fmla="*/ 494620 w 12192000"/>
              <a:gd name="connsiteY42" fmla="*/ 1054470 h 3126633"/>
              <a:gd name="connsiteX43" fmla="*/ 489369 w 12192000"/>
              <a:gd name="connsiteY43" fmla="*/ 1054392 h 3126633"/>
              <a:gd name="connsiteX44" fmla="*/ 451015 w 12192000"/>
              <a:gd name="connsiteY44" fmla="*/ 1037228 h 3126633"/>
              <a:gd name="connsiteX45" fmla="*/ 450196 w 12192000"/>
              <a:gd name="connsiteY45" fmla="*/ 1038199 h 3126633"/>
              <a:gd name="connsiteX46" fmla="*/ 438116 w 12192000"/>
              <a:gd name="connsiteY46" fmla="*/ 1038634 h 3126633"/>
              <a:gd name="connsiteX47" fmla="*/ 415692 w 12192000"/>
              <a:gd name="connsiteY47" fmla="*/ 1036714 h 3126633"/>
              <a:gd name="connsiteX48" fmla="*/ 360396 w 12192000"/>
              <a:gd name="connsiteY48" fmla="*/ 1047226 h 3126633"/>
              <a:gd name="connsiteX49" fmla="*/ 320375 w 12192000"/>
              <a:gd name="connsiteY49" fmla="*/ 1029464 h 3126633"/>
              <a:gd name="connsiteX50" fmla="*/ 312145 w 12192000"/>
              <a:gd name="connsiteY50" fmla="*/ 1026541 h 3126633"/>
              <a:gd name="connsiteX51" fmla="*/ 311908 w 12192000"/>
              <a:gd name="connsiteY51" fmla="*/ 1026752 h 3126633"/>
              <a:gd name="connsiteX52" fmla="*/ 303080 w 12192000"/>
              <a:gd name="connsiteY52" fmla="*/ 1024202 h 3126633"/>
              <a:gd name="connsiteX53" fmla="*/ 297138 w 12192000"/>
              <a:gd name="connsiteY53" fmla="*/ 1021211 h 3126633"/>
              <a:gd name="connsiteX54" fmla="*/ 281171 w 12192000"/>
              <a:gd name="connsiteY54" fmla="*/ 1015539 h 3126633"/>
              <a:gd name="connsiteX55" fmla="*/ 275188 w 12192000"/>
              <a:gd name="connsiteY55" fmla="*/ 1015372 h 3126633"/>
              <a:gd name="connsiteX56" fmla="*/ 225883 w 12192000"/>
              <a:gd name="connsiteY56" fmla="*/ 1034896 h 3126633"/>
              <a:gd name="connsiteX57" fmla="*/ 121223 w 12192000"/>
              <a:gd name="connsiteY57" fmla="*/ 1031062 h 3126633"/>
              <a:gd name="connsiteX58" fmla="*/ 52326 w 12192000"/>
              <a:gd name="connsiteY58" fmla="*/ 1033555 h 3126633"/>
              <a:gd name="connsiteX59" fmla="*/ 16761 w 12192000"/>
              <a:gd name="connsiteY59" fmla="*/ 1032900 h 3126633"/>
              <a:gd name="connsiteX60" fmla="*/ 0 w 12192000"/>
              <a:gd name="connsiteY60" fmla="*/ 1026822 h 3126633"/>
              <a:gd name="connsiteX61" fmla="*/ 0 w 12192000"/>
              <a:gd name="connsiteY61"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1359400 w 12192000"/>
              <a:gd name="connsiteY32" fmla="*/ 1352317 h 3126633"/>
              <a:gd name="connsiteX33" fmla="*/ 749674 w 12192000"/>
              <a:gd name="connsiteY33" fmla="*/ 1151252 h 3126633"/>
              <a:gd name="connsiteX34" fmla="*/ 634863 w 12192000"/>
              <a:gd name="connsiteY34" fmla="*/ 1125089 h 3126633"/>
              <a:gd name="connsiteX35" fmla="*/ 572744 w 12192000"/>
              <a:gd name="connsiteY35" fmla="*/ 1095470 h 3126633"/>
              <a:gd name="connsiteX36" fmla="*/ 557235 w 12192000"/>
              <a:gd name="connsiteY36" fmla="*/ 1085440 h 3126633"/>
              <a:gd name="connsiteX37" fmla="*/ 554948 w 12192000"/>
              <a:gd name="connsiteY37" fmla="*/ 1085817 h 3126633"/>
              <a:gd name="connsiteX38" fmla="*/ 535764 w 12192000"/>
              <a:gd name="connsiteY38" fmla="*/ 1078928 h 3126633"/>
              <a:gd name="connsiteX39" fmla="*/ 532336 w 12192000"/>
              <a:gd name="connsiteY39" fmla="*/ 1074208 h 3126633"/>
              <a:gd name="connsiteX40" fmla="*/ 519417 w 12192000"/>
              <a:gd name="connsiteY40" fmla="*/ 1068474 h 3126633"/>
              <a:gd name="connsiteX41" fmla="*/ 494620 w 12192000"/>
              <a:gd name="connsiteY41" fmla="*/ 1054470 h 3126633"/>
              <a:gd name="connsiteX42" fmla="*/ 489369 w 12192000"/>
              <a:gd name="connsiteY42" fmla="*/ 1054392 h 3126633"/>
              <a:gd name="connsiteX43" fmla="*/ 451015 w 12192000"/>
              <a:gd name="connsiteY43" fmla="*/ 1037228 h 3126633"/>
              <a:gd name="connsiteX44" fmla="*/ 450196 w 12192000"/>
              <a:gd name="connsiteY44" fmla="*/ 1038199 h 3126633"/>
              <a:gd name="connsiteX45" fmla="*/ 438116 w 12192000"/>
              <a:gd name="connsiteY45" fmla="*/ 1038634 h 3126633"/>
              <a:gd name="connsiteX46" fmla="*/ 415692 w 12192000"/>
              <a:gd name="connsiteY46" fmla="*/ 1036714 h 3126633"/>
              <a:gd name="connsiteX47" fmla="*/ 360396 w 12192000"/>
              <a:gd name="connsiteY47" fmla="*/ 1047226 h 3126633"/>
              <a:gd name="connsiteX48" fmla="*/ 320375 w 12192000"/>
              <a:gd name="connsiteY48" fmla="*/ 1029464 h 3126633"/>
              <a:gd name="connsiteX49" fmla="*/ 312145 w 12192000"/>
              <a:gd name="connsiteY49" fmla="*/ 1026541 h 3126633"/>
              <a:gd name="connsiteX50" fmla="*/ 311908 w 12192000"/>
              <a:gd name="connsiteY50" fmla="*/ 1026752 h 3126633"/>
              <a:gd name="connsiteX51" fmla="*/ 303080 w 12192000"/>
              <a:gd name="connsiteY51" fmla="*/ 1024202 h 3126633"/>
              <a:gd name="connsiteX52" fmla="*/ 297138 w 12192000"/>
              <a:gd name="connsiteY52" fmla="*/ 1021211 h 3126633"/>
              <a:gd name="connsiteX53" fmla="*/ 281171 w 12192000"/>
              <a:gd name="connsiteY53" fmla="*/ 1015539 h 3126633"/>
              <a:gd name="connsiteX54" fmla="*/ 275188 w 12192000"/>
              <a:gd name="connsiteY54" fmla="*/ 1015372 h 3126633"/>
              <a:gd name="connsiteX55" fmla="*/ 225883 w 12192000"/>
              <a:gd name="connsiteY55" fmla="*/ 1034896 h 3126633"/>
              <a:gd name="connsiteX56" fmla="*/ 121223 w 12192000"/>
              <a:gd name="connsiteY56" fmla="*/ 1031062 h 3126633"/>
              <a:gd name="connsiteX57" fmla="*/ 52326 w 12192000"/>
              <a:gd name="connsiteY57" fmla="*/ 1033555 h 3126633"/>
              <a:gd name="connsiteX58" fmla="*/ 16761 w 12192000"/>
              <a:gd name="connsiteY58" fmla="*/ 1032900 h 3126633"/>
              <a:gd name="connsiteX59" fmla="*/ 0 w 12192000"/>
              <a:gd name="connsiteY59" fmla="*/ 1026822 h 3126633"/>
              <a:gd name="connsiteX60" fmla="*/ 0 w 12192000"/>
              <a:gd name="connsiteY60"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1373704 w 12192000"/>
              <a:gd name="connsiteY31" fmla="*/ 1355309 h 3126633"/>
              <a:gd name="connsiteX32" fmla="*/ 749674 w 12192000"/>
              <a:gd name="connsiteY32" fmla="*/ 1151252 h 3126633"/>
              <a:gd name="connsiteX33" fmla="*/ 634863 w 12192000"/>
              <a:gd name="connsiteY33" fmla="*/ 1125089 h 3126633"/>
              <a:gd name="connsiteX34" fmla="*/ 572744 w 12192000"/>
              <a:gd name="connsiteY34" fmla="*/ 1095470 h 3126633"/>
              <a:gd name="connsiteX35" fmla="*/ 557235 w 12192000"/>
              <a:gd name="connsiteY35" fmla="*/ 1085440 h 3126633"/>
              <a:gd name="connsiteX36" fmla="*/ 554948 w 12192000"/>
              <a:gd name="connsiteY36" fmla="*/ 1085817 h 3126633"/>
              <a:gd name="connsiteX37" fmla="*/ 535764 w 12192000"/>
              <a:gd name="connsiteY37" fmla="*/ 1078928 h 3126633"/>
              <a:gd name="connsiteX38" fmla="*/ 532336 w 12192000"/>
              <a:gd name="connsiteY38" fmla="*/ 1074208 h 3126633"/>
              <a:gd name="connsiteX39" fmla="*/ 519417 w 12192000"/>
              <a:gd name="connsiteY39" fmla="*/ 1068474 h 3126633"/>
              <a:gd name="connsiteX40" fmla="*/ 494620 w 12192000"/>
              <a:gd name="connsiteY40" fmla="*/ 1054470 h 3126633"/>
              <a:gd name="connsiteX41" fmla="*/ 489369 w 12192000"/>
              <a:gd name="connsiteY41" fmla="*/ 1054392 h 3126633"/>
              <a:gd name="connsiteX42" fmla="*/ 451015 w 12192000"/>
              <a:gd name="connsiteY42" fmla="*/ 1037228 h 3126633"/>
              <a:gd name="connsiteX43" fmla="*/ 450196 w 12192000"/>
              <a:gd name="connsiteY43" fmla="*/ 1038199 h 3126633"/>
              <a:gd name="connsiteX44" fmla="*/ 438116 w 12192000"/>
              <a:gd name="connsiteY44" fmla="*/ 1038634 h 3126633"/>
              <a:gd name="connsiteX45" fmla="*/ 415692 w 12192000"/>
              <a:gd name="connsiteY45" fmla="*/ 1036714 h 3126633"/>
              <a:gd name="connsiteX46" fmla="*/ 360396 w 12192000"/>
              <a:gd name="connsiteY46" fmla="*/ 1047226 h 3126633"/>
              <a:gd name="connsiteX47" fmla="*/ 320375 w 12192000"/>
              <a:gd name="connsiteY47" fmla="*/ 1029464 h 3126633"/>
              <a:gd name="connsiteX48" fmla="*/ 312145 w 12192000"/>
              <a:gd name="connsiteY48" fmla="*/ 1026541 h 3126633"/>
              <a:gd name="connsiteX49" fmla="*/ 311908 w 12192000"/>
              <a:gd name="connsiteY49" fmla="*/ 1026752 h 3126633"/>
              <a:gd name="connsiteX50" fmla="*/ 303080 w 12192000"/>
              <a:gd name="connsiteY50" fmla="*/ 1024202 h 3126633"/>
              <a:gd name="connsiteX51" fmla="*/ 297138 w 12192000"/>
              <a:gd name="connsiteY51" fmla="*/ 1021211 h 3126633"/>
              <a:gd name="connsiteX52" fmla="*/ 281171 w 12192000"/>
              <a:gd name="connsiteY52" fmla="*/ 1015539 h 3126633"/>
              <a:gd name="connsiteX53" fmla="*/ 275188 w 12192000"/>
              <a:gd name="connsiteY53" fmla="*/ 1015372 h 3126633"/>
              <a:gd name="connsiteX54" fmla="*/ 225883 w 12192000"/>
              <a:gd name="connsiteY54" fmla="*/ 1034896 h 3126633"/>
              <a:gd name="connsiteX55" fmla="*/ 121223 w 12192000"/>
              <a:gd name="connsiteY55" fmla="*/ 1031062 h 3126633"/>
              <a:gd name="connsiteX56" fmla="*/ 52326 w 12192000"/>
              <a:gd name="connsiteY56" fmla="*/ 1033555 h 3126633"/>
              <a:gd name="connsiteX57" fmla="*/ 16761 w 12192000"/>
              <a:gd name="connsiteY57" fmla="*/ 1032900 h 3126633"/>
              <a:gd name="connsiteX58" fmla="*/ 0 w 12192000"/>
              <a:gd name="connsiteY58" fmla="*/ 1026822 h 3126633"/>
              <a:gd name="connsiteX59" fmla="*/ 0 w 12192000"/>
              <a:gd name="connsiteY59" fmla="*/ 0 h 3126633"/>
              <a:gd name="connsiteX0" fmla="*/ 0 w 12192000"/>
              <a:gd name="connsiteY0" fmla="*/ 0 h 3126633"/>
              <a:gd name="connsiteX1" fmla="*/ 12192000 w 12192000"/>
              <a:gd name="connsiteY1" fmla="*/ 0 h 3126633"/>
              <a:gd name="connsiteX2" fmla="*/ 12191969 w 12192000"/>
              <a:gd name="connsiteY2" fmla="*/ 3121262 h 3126633"/>
              <a:gd name="connsiteX3" fmla="*/ 12188582 w 12192000"/>
              <a:gd name="connsiteY3" fmla="*/ 3121834 h 3126633"/>
              <a:gd name="connsiteX4" fmla="*/ 12185024 w 12192000"/>
              <a:gd name="connsiteY4" fmla="*/ 3122641 h 3126633"/>
              <a:gd name="connsiteX5" fmla="*/ 12171796 w 12192000"/>
              <a:gd name="connsiteY5" fmla="*/ 3121209 h 3126633"/>
              <a:gd name="connsiteX6" fmla="*/ 12166812 w 12192000"/>
              <a:gd name="connsiteY6" fmla="*/ 3126633 h 3126633"/>
              <a:gd name="connsiteX7" fmla="*/ 12122004 w 12192000"/>
              <a:gd name="connsiteY7" fmla="*/ 3124393 h 3126633"/>
              <a:gd name="connsiteX8" fmla="*/ 12036609 w 12192000"/>
              <a:gd name="connsiteY8" fmla="*/ 3109888 h 3126633"/>
              <a:gd name="connsiteX9" fmla="*/ 12023452 w 12192000"/>
              <a:gd name="connsiteY9" fmla="*/ 3103952 h 3126633"/>
              <a:gd name="connsiteX10" fmla="*/ 11936381 w 12192000"/>
              <a:gd name="connsiteY10" fmla="*/ 3094474 h 3126633"/>
              <a:gd name="connsiteX11" fmla="*/ 11876861 w 12192000"/>
              <a:gd name="connsiteY11" fmla="*/ 3084187 h 3126633"/>
              <a:gd name="connsiteX12" fmla="*/ 11864150 w 12192000"/>
              <a:gd name="connsiteY12" fmla="*/ 3078415 h 3126633"/>
              <a:gd name="connsiteX13" fmla="*/ 11849315 w 12192000"/>
              <a:gd name="connsiteY13" fmla="*/ 3083344 h 3126633"/>
              <a:gd name="connsiteX14" fmla="*/ 11844903 w 12192000"/>
              <a:gd name="connsiteY14" fmla="*/ 3088180 h 3126633"/>
              <a:gd name="connsiteX15" fmla="*/ 11797558 w 12192000"/>
              <a:gd name="connsiteY15" fmla="*/ 3078578 h 3126633"/>
              <a:gd name="connsiteX16" fmla="*/ 11791833 w 12192000"/>
              <a:gd name="connsiteY16" fmla="*/ 3078309 h 3126633"/>
              <a:gd name="connsiteX17" fmla="*/ 11752368 w 12192000"/>
              <a:gd name="connsiteY17" fmla="*/ 3079667 h 3126633"/>
              <a:gd name="connsiteX18" fmla="*/ 11693668 w 12192000"/>
              <a:gd name="connsiteY18" fmla="*/ 3086682 h 3126633"/>
              <a:gd name="connsiteX19" fmla="*/ 11632752 w 12192000"/>
              <a:gd name="connsiteY19" fmla="*/ 3102951 h 3126633"/>
              <a:gd name="connsiteX20" fmla="*/ 11597584 w 12192000"/>
              <a:gd name="connsiteY20" fmla="*/ 3109557 h 3126633"/>
              <a:gd name="connsiteX21" fmla="*/ 11573118 w 12192000"/>
              <a:gd name="connsiteY21" fmla="*/ 3117154 h 3126633"/>
              <a:gd name="connsiteX22" fmla="*/ 11504799 w 12192000"/>
              <a:gd name="connsiteY22" fmla="*/ 3121480 h 3126633"/>
              <a:gd name="connsiteX23" fmla="*/ 11443938 w 12192000"/>
              <a:gd name="connsiteY23" fmla="*/ 3120255 h 3126633"/>
              <a:gd name="connsiteX24" fmla="*/ 11436492 w 12192000"/>
              <a:gd name="connsiteY24" fmla="*/ 3121550 h 3126633"/>
              <a:gd name="connsiteX25" fmla="*/ 11407691 w 12192000"/>
              <a:gd name="connsiteY25" fmla="*/ 3107633 h 3126633"/>
              <a:gd name="connsiteX26" fmla="*/ 11341642 w 12192000"/>
              <a:gd name="connsiteY26" fmla="*/ 3101531 h 3126633"/>
              <a:gd name="connsiteX27" fmla="*/ 11307726 w 12192000"/>
              <a:gd name="connsiteY27" fmla="*/ 3095706 h 3126633"/>
              <a:gd name="connsiteX28" fmla="*/ 1426261 w 12192000"/>
              <a:gd name="connsiteY28" fmla="*/ 1356816 h 3126633"/>
              <a:gd name="connsiteX29" fmla="*/ 1400063 w 12192000"/>
              <a:gd name="connsiteY29" fmla="*/ 1349493 h 3126633"/>
              <a:gd name="connsiteX30" fmla="*/ 1378201 w 12192000"/>
              <a:gd name="connsiteY30" fmla="*/ 1349649 h 3126633"/>
              <a:gd name="connsiteX31" fmla="*/ 749674 w 12192000"/>
              <a:gd name="connsiteY31" fmla="*/ 1151252 h 3126633"/>
              <a:gd name="connsiteX32" fmla="*/ 634863 w 12192000"/>
              <a:gd name="connsiteY32" fmla="*/ 1125089 h 3126633"/>
              <a:gd name="connsiteX33" fmla="*/ 572744 w 12192000"/>
              <a:gd name="connsiteY33" fmla="*/ 1095470 h 3126633"/>
              <a:gd name="connsiteX34" fmla="*/ 557235 w 12192000"/>
              <a:gd name="connsiteY34" fmla="*/ 1085440 h 3126633"/>
              <a:gd name="connsiteX35" fmla="*/ 554948 w 12192000"/>
              <a:gd name="connsiteY35" fmla="*/ 1085817 h 3126633"/>
              <a:gd name="connsiteX36" fmla="*/ 535764 w 12192000"/>
              <a:gd name="connsiteY36" fmla="*/ 1078928 h 3126633"/>
              <a:gd name="connsiteX37" fmla="*/ 532336 w 12192000"/>
              <a:gd name="connsiteY37" fmla="*/ 1074208 h 3126633"/>
              <a:gd name="connsiteX38" fmla="*/ 519417 w 12192000"/>
              <a:gd name="connsiteY38" fmla="*/ 1068474 h 3126633"/>
              <a:gd name="connsiteX39" fmla="*/ 494620 w 12192000"/>
              <a:gd name="connsiteY39" fmla="*/ 1054470 h 3126633"/>
              <a:gd name="connsiteX40" fmla="*/ 489369 w 12192000"/>
              <a:gd name="connsiteY40" fmla="*/ 1054392 h 3126633"/>
              <a:gd name="connsiteX41" fmla="*/ 451015 w 12192000"/>
              <a:gd name="connsiteY41" fmla="*/ 1037228 h 3126633"/>
              <a:gd name="connsiteX42" fmla="*/ 450196 w 12192000"/>
              <a:gd name="connsiteY42" fmla="*/ 1038199 h 3126633"/>
              <a:gd name="connsiteX43" fmla="*/ 438116 w 12192000"/>
              <a:gd name="connsiteY43" fmla="*/ 1038634 h 3126633"/>
              <a:gd name="connsiteX44" fmla="*/ 415692 w 12192000"/>
              <a:gd name="connsiteY44" fmla="*/ 1036714 h 3126633"/>
              <a:gd name="connsiteX45" fmla="*/ 360396 w 12192000"/>
              <a:gd name="connsiteY45" fmla="*/ 1047226 h 3126633"/>
              <a:gd name="connsiteX46" fmla="*/ 320375 w 12192000"/>
              <a:gd name="connsiteY46" fmla="*/ 1029464 h 3126633"/>
              <a:gd name="connsiteX47" fmla="*/ 312145 w 12192000"/>
              <a:gd name="connsiteY47" fmla="*/ 1026541 h 3126633"/>
              <a:gd name="connsiteX48" fmla="*/ 311908 w 12192000"/>
              <a:gd name="connsiteY48" fmla="*/ 1026752 h 3126633"/>
              <a:gd name="connsiteX49" fmla="*/ 303080 w 12192000"/>
              <a:gd name="connsiteY49" fmla="*/ 1024202 h 3126633"/>
              <a:gd name="connsiteX50" fmla="*/ 297138 w 12192000"/>
              <a:gd name="connsiteY50" fmla="*/ 1021211 h 3126633"/>
              <a:gd name="connsiteX51" fmla="*/ 281171 w 12192000"/>
              <a:gd name="connsiteY51" fmla="*/ 1015539 h 3126633"/>
              <a:gd name="connsiteX52" fmla="*/ 275188 w 12192000"/>
              <a:gd name="connsiteY52" fmla="*/ 1015372 h 3126633"/>
              <a:gd name="connsiteX53" fmla="*/ 225883 w 12192000"/>
              <a:gd name="connsiteY53" fmla="*/ 1034896 h 3126633"/>
              <a:gd name="connsiteX54" fmla="*/ 121223 w 12192000"/>
              <a:gd name="connsiteY54" fmla="*/ 1031062 h 3126633"/>
              <a:gd name="connsiteX55" fmla="*/ 52326 w 12192000"/>
              <a:gd name="connsiteY55" fmla="*/ 1033555 h 3126633"/>
              <a:gd name="connsiteX56" fmla="*/ 16761 w 12192000"/>
              <a:gd name="connsiteY56" fmla="*/ 1032900 h 3126633"/>
              <a:gd name="connsiteX57" fmla="*/ 0 w 12192000"/>
              <a:gd name="connsiteY57" fmla="*/ 1026822 h 3126633"/>
              <a:gd name="connsiteX58" fmla="*/ 0 w 12192000"/>
              <a:gd name="connsiteY58" fmla="*/ 0 h 312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3126633">
                <a:moveTo>
                  <a:pt x="0" y="0"/>
                </a:moveTo>
                <a:lnTo>
                  <a:pt x="12192000" y="0"/>
                </a:lnTo>
                <a:cubicBezTo>
                  <a:pt x="12191990" y="1040421"/>
                  <a:pt x="12191979" y="2080841"/>
                  <a:pt x="12191969" y="3121262"/>
                </a:cubicBezTo>
                <a:lnTo>
                  <a:pt x="12188582" y="3121834"/>
                </a:lnTo>
                <a:lnTo>
                  <a:pt x="12185024" y="3122641"/>
                </a:lnTo>
                <a:lnTo>
                  <a:pt x="12171796" y="3121209"/>
                </a:lnTo>
                <a:lnTo>
                  <a:pt x="12166812" y="3126633"/>
                </a:lnTo>
                <a:lnTo>
                  <a:pt x="12122004" y="3124393"/>
                </a:lnTo>
                <a:cubicBezTo>
                  <a:pt x="12102858" y="3109649"/>
                  <a:pt x="12066642" y="3116405"/>
                  <a:pt x="12036609" y="3109888"/>
                </a:cubicBezTo>
                <a:lnTo>
                  <a:pt x="12023452" y="3103952"/>
                </a:lnTo>
                <a:lnTo>
                  <a:pt x="11936381" y="3094474"/>
                </a:lnTo>
                <a:lnTo>
                  <a:pt x="11876861" y="3084187"/>
                </a:lnTo>
                <a:lnTo>
                  <a:pt x="11864150" y="3078415"/>
                </a:lnTo>
                <a:lnTo>
                  <a:pt x="11849315" y="3083344"/>
                </a:lnTo>
                <a:cubicBezTo>
                  <a:pt x="11847491" y="3084796"/>
                  <a:pt x="11846006" y="3086427"/>
                  <a:pt x="11844903" y="3088180"/>
                </a:cubicBezTo>
                <a:lnTo>
                  <a:pt x="11797558" y="3078578"/>
                </a:lnTo>
                <a:lnTo>
                  <a:pt x="11791833" y="3078309"/>
                </a:lnTo>
                <a:lnTo>
                  <a:pt x="11752368" y="3079667"/>
                </a:lnTo>
                <a:lnTo>
                  <a:pt x="11693668" y="3086682"/>
                </a:lnTo>
                <a:cubicBezTo>
                  <a:pt x="11674251" y="3092106"/>
                  <a:pt x="11656720" y="3114302"/>
                  <a:pt x="11632752" y="3102951"/>
                </a:cubicBezTo>
                <a:cubicBezTo>
                  <a:pt x="11638061" y="3115518"/>
                  <a:pt x="11604283" y="3098954"/>
                  <a:pt x="11597584" y="3109557"/>
                </a:cubicBezTo>
                <a:cubicBezTo>
                  <a:pt x="11593647" y="3118375"/>
                  <a:pt x="11582483" y="3115405"/>
                  <a:pt x="11573118" y="3117154"/>
                </a:cubicBezTo>
                <a:cubicBezTo>
                  <a:pt x="11564940" y="3125369"/>
                  <a:pt x="11519638" y="3125700"/>
                  <a:pt x="11504799" y="3121480"/>
                </a:cubicBezTo>
                <a:cubicBezTo>
                  <a:pt x="11484483" y="3112771"/>
                  <a:pt x="11463714" y="3116234"/>
                  <a:pt x="11443938" y="3120255"/>
                </a:cubicBezTo>
                <a:lnTo>
                  <a:pt x="11436492" y="3121550"/>
                </a:lnTo>
                <a:lnTo>
                  <a:pt x="11407691" y="3107633"/>
                </a:lnTo>
                <a:cubicBezTo>
                  <a:pt x="11397532" y="3098190"/>
                  <a:pt x="11362772" y="3104188"/>
                  <a:pt x="11341642" y="3101531"/>
                </a:cubicBezTo>
                <a:lnTo>
                  <a:pt x="11307726" y="3095706"/>
                </a:lnTo>
                <a:lnTo>
                  <a:pt x="1426261" y="1356816"/>
                </a:lnTo>
                <a:cubicBezTo>
                  <a:pt x="1416826" y="1352633"/>
                  <a:pt x="1408177" y="1350438"/>
                  <a:pt x="1400063" y="1349493"/>
                </a:cubicBezTo>
                <a:lnTo>
                  <a:pt x="1378201" y="1349649"/>
                </a:lnTo>
                <a:lnTo>
                  <a:pt x="749674" y="1151252"/>
                </a:lnTo>
                <a:cubicBezTo>
                  <a:pt x="690668" y="1137928"/>
                  <a:pt x="690537" y="1118887"/>
                  <a:pt x="634863" y="1125089"/>
                </a:cubicBezTo>
                <a:cubicBezTo>
                  <a:pt x="631487" y="1119906"/>
                  <a:pt x="577683" y="1099455"/>
                  <a:pt x="572744" y="1095470"/>
                </a:cubicBezTo>
                <a:lnTo>
                  <a:pt x="557235" y="1085440"/>
                </a:lnTo>
                <a:lnTo>
                  <a:pt x="554948" y="1085817"/>
                </a:lnTo>
                <a:cubicBezTo>
                  <a:pt x="545235" y="1084924"/>
                  <a:pt x="539593" y="1082303"/>
                  <a:pt x="535764" y="1078928"/>
                </a:cubicBezTo>
                <a:lnTo>
                  <a:pt x="532336" y="1074208"/>
                </a:lnTo>
                <a:lnTo>
                  <a:pt x="519417" y="1068474"/>
                </a:lnTo>
                <a:lnTo>
                  <a:pt x="494620" y="1054470"/>
                </a:lnTo>
                <a:lnTo>
                  <a:pt x="489369" y="1054392"/>
                </a:lnTo>
                <a:lnTo>
                  <a:pt x="451015" y="1037228"/>
                </a:lnTo>
                <a:lnTo>
                  <a:pt x="450196" y="1038199"/>
                </a:lnTo>
                <a:cubicBezTo>
                  <a:pt x="447484" y="1039983"/>
                  <a:pt x="443835" y="1040563"/>
                  <a:pt x="438116" y="1038634"/>
                </a:cubicBezTo>
                <a:cubicBezTo>
                  <a:pt x="442636" y="1059281"/>
                  <a:pt x="432952" y="1044222"/>
                  <a:pt x="415692" y="1036714"/>
                </a:cubicBezTo>
                <a:cubicBezTo>
                  <a:pt x="418861" y="1067106"/>
                  <a:pt x="372406" y="1035096"/>
                  <a:pt x="360396" y="1047226"/>
                </a:cubicBezTo>
                <a:cubicBezTo>
                  <a:pt x="347644" y="1041025"/>
                  <a:pt x="334218" y="1035023"/>
                  <a:pt x="320375" y="1029464"/>
                </a:cubicBezTo>
                <a:lnTo>
                  <a:pt x="312145" y="1026541"/>
                </a:lnTo>
                <a:lnTo>
                  <a:pt x="311908" y="1026752"/>
                </a:lnTo>
                <a:cubicBezTo>
                  <a:pt x="309963" y="1026691"/>
                  <a:pt x="307197" y="1025943"/>
                  <a:pt x="303080" y="1024202"/>
                </a:cubicBezTo>
                <a:lnTo>
                  <a:pt x="297138" y="1021211"/>
                </a:lnTo>
                <a:lnTo>
                  <a:pt x="281171" y="1015539"/>
                </a:lnTo>
                <a:lnTo>
                  <a:pt x="275188" y="1015372"/>
                </a:lnTo>
                <a:cubicBezTo>
                  <a:pt x="254397" y="1020593"/>
                  <a:pt x="263482" y="1062355"/>
                  <a:pt x="225883" y="1034896"/>
                </a:cubicBezTo>
                <a:cubicBezTo>
                  <a:pt x="184367" y="1031081"/>
                  <a:pt x="164282" y="1050310"/>
                  <a:pt x="121223" y="1031062"/>
                </a:cubicBezTo>
                <a:cubicBezTo>
                  <a:pt x="82382" y="1027585"/>
                  <a:pt x="87352" y="1043506"/>
                  <a:pt x="52326" y="1033555"/>
                </a:cubicBezTo>
                <a:cubicBezTo>
                  <a:pt x="46730" y="1036475"/>
                  <a:pt x="32019" y="1035807"/>
                  <a:pt x="16761" y="1032900"/>
                </a:cubicBezTo>
                <a:lnTo>
                  <a:pt x="0" y="1026822"/>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9533D31-1769-4D2E-8948-546D7CB80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8254"/>
            <a:ext cx="8636588" cy="1279746"/>
          </a:xfrm>
          <a:custGeom>
            <a:avLst/>
            <a:gdLst>
              <a:gd name="connsiteX0" fmla="*/ 800100 w 8636588"/>
              <a:gd name="connsiteY0" fmla="*/ 0 h 1339852"/>
              <a:gd name="connsiteX1" fmla="*/ 7372350 w 8636588"/>
              <a:gd name="connsiteY1" fmla="*/ 0 h 1339852"/>
              <a:gd name="connsiteX2" fmla="*/ 7372350 w 8636588"/>
              <a:gd name="connsiteY2" fmla="*/ 792163 h 1339852"/>
              <a:gd name="connsiteX3" fmla="*/ 6998152 w 8636588"/>
              <a:gd name="connsiteY3" fmla="*/ 792163 h 1339852"/>
              <a:gd name="connsiteX4" fmla="*/ 7024494 w 8636588"/>
              <a:gd name="connsiteY4" fmla="*/ 799059 h 1339852"/>
              <a:gd name="connsiteX5" fmla="*/ 7076136 w 8636588"/>
              <a:gd name="connsiteY5" fmla="*/ 824264 h 1339852"/>
              <a:gd name="connsiteX6" fmla="*/ 7138872 w 8636588"/>
              <a:gd name="connsiteY6" fmla="*/ 848161 h 1339852"/>
              <a:gd name="connsiteX7" fmla="*/ 7166396 w 8636588"/>
              <a:gd name="connsiteY7" fmla="*/ 852061 h 1339852"/>
              <a:gd name="connsiteX8" fmla="*/ 7202350 w 8636588"/>
              <a:gd name="connsiteY8" fmla="*/ 860988 h 1339852"/>
              <a:gd name="connsiteX9" fmla="*/ 7268660 w 8636588"/>
              <a:gd name="connsiteY9" fmla="*/ 872733 h 1339852"/>
              <a:gd name="connsiteX10" fmla="*/ 7352783 w 8636588"/>
              <a:gd name="connsiteY10" fmla="*/ 895486 h 1339852"/>
              <a:gd name="connsiteX11" fmla="*/ 7398282 w 8636588"/>
              <a:gd name="connsiteY11" fmla="*/ 934170 h 1339852"/>
              <a:gd name="connsiteX12" fmla="*/ 7406141 w 8636588"/>
              <a:gd name="connsiteY12" fmla="*/ 932200 h 1339852"/>
              <a:gd name="connsiteX13" fmla="*/ 7445235 w 8636588"/>
              <a:gd name="connsiteY13" fmla="*/ 948114 h 1339852"/>
              <a:gd name="connsiteX14" fmla="*/ 7562935 w 8636588"/>
              <a:gd name="connsiteY14" fmla="*/ 1030436 h 1339852"/>
              <a:gd name="connsiteX15" fmla="*/ 7639863 w 8636588"/>
              <a:gd name="connsiteY15" fmla="*/ 1060803 h 1339852"/>
              <a:gd name="connsiteX16" fmla="*/ 7670271 w 8636588"/>
              <a:gd name="connsiteY16" fmla="*/ 1067293 h 1339852"/>
              <a:gd name="connsiteX17" fmla="*/ 7721021 w 8636588"/>
              <a:gd name="connsiteY17" fmla="*/ 1078437 h 1339852"/>
              <a:gd name="connsiteX18" fmla="*/ 7805277 w 8636588"/>
              <a:gd name="connsiteY18" fmla="*/ 1106496 h 1339852"/>
              <a:gd name="connsiteX19" fmla="*/ 7850641 w 8636588"/>
              <a:gd name="connsiteY19" fmla="*/ 1116506 h 1339852"/>
              <a:gd name="connsiteX20" fmla="*/ 7920539 w 8636588"/>
              <a:gd name="connsiteY20" fmla="*/ 1130194 h 1339852"/>
              <a:gd name="connsiteX21" fmla="*/ 7929511 w 8636588"/>
              <a:gd name="connsiteY21" fmla="*/ 1136290 h 1339852"/>
              <a:gd name="connsiteX22" fmla="*/ 7944674 w 8636588"/>
              <a:gd name="connsiteY22" fmla="*/ 1126840 h 1339852"/>
              <a:gd name="connsiteX23" fmla="*/ 7972563 w 8636588"/>
              <a:gd name="connsiteY23" fmla="*/ 1125943 h 1339852"/>
              <a:gd name="connsiteX24" fmla="*/ 8088480 w 8636588"/>
              <a:gd name="connsiteY24" fmla="*/ 1146931 h 1339852"/>
              <a:gd name="connsiteX25" fmla="*/ 8109620 w 8636588"/>
              <a:gd name="connsiteY25" fmla="*/ 1147047 h 1339852"/>
              <a:gd name="connsiteX26" fmla="*/ 8133494 w 8636588"/>
              <a:gd name="connsiteY26" fmla="*/ 1157984 h 1339852"/>
              <a:gd name="connsiteX27" fmla="*/ 8184675 w 8636588"/>
              <a:gd name="connsiteY27" fmla="*/ 1176567 h 1339852"/>
              <a:gd name="connsiteX28" fmla="*/ 8216356 w 8636588"/>
              <a:gd name="connsiteY28" fmla="*/ 1195534 h 1339852"/>
              <a:gd name="connsiteX29" fmla="*/ 8226654 w 8636588"/>
              <a:gd name="connsiteY29" fmla="*/ 1190628 h 1339852"/>
              <a:gd name="connsiteX30" fmla="*/ 8248439 w 8636588"/>
              <a:gd name="connsiteY30" fmla="*/ 1191507 h 1339852"/>
              <a:gd name="connsiteX31" fmla="*/ 8336092 w 8636588"/>
              <a:gd name="connsiteY31" fmla="*/ 1213416 h 1339852"/>
              <a:gd name="connsiteX32" fmla="*/ 8352510 w 8636588"/>
              <a:gd name="connsiteY32" fmla="*/ 1214672 h 1339852"/>
              <a:gd name="connsiteX33" fmla="*/ 8369793 w 8636588"/>
              <a:gd name="connsiteY33" fmla="*/ 1224071 h 1339852"/>
              <a:gd name="connsiteX34" fmla="*/ 8438518 w 8636588"/>
              <a:gd name="connsiteY34" fmla="*/ 1262506 h 1339852"/>
              <a:gd name="connsiteX35" fmla="*/ 8470408 w 8636588"/>
              <a:gd name="connsiteY35" fmla="*/ 1280208 h 1339852"/>
              <a:gd name="connsiteX36" fmla="*/ 8471039 w 8636588"/>
              <a:gd name="connsiteY36" fmla="*/ 1284644 h 1339852"/>
              <a:gd name="connsiteX37" fmla="*/ 8480127 w 8636588"/>
              <a:gd name="connsiteY37" fmla="*/ 1281838 h 1339852"/>
              <a:gd name="connsiteX38" fmla="*/ 8503670 w 8636588"/>
              <a:gd name="connsiteY38" fmla="*/ 1292338 h 1339852"/>
              <a:gd name="connsiteX39" fmla="*/ 8511302 w 8636588"/>
              <a:gd name="connsiteY39" fmla="*/ 1301366 h 1339852"/>
              <a:gd name="connsiteX40" fmla="*/ 8527938 w 8636588"/>
              <a:gd name="connsiteY40" fmla="*/ 1306213 h 1339852"/>
              <a:gd name="connsiteX41" fmla="*/ 8612455 w 8636588"/>
              <a:gd name="connsiteY41" fmla="*/ 1337338 h 1339852"/>
              <a:gd name="connsiteX42" fmla="*/ 8634346 w 8636588"/>
              <a:gd name="connsiteY42" fmla="*/ 1337326 h 1339852"/>
              <a:gd name="connsiteX43" fmla="*/ 8636588 w 8636588"/>
              <a:gd name="connsiteY43" fmla="*/ 1339852 h 1339852"/>
              <a:gd name="connsiteX44" fmla="*/ 0 w 8636588"/>
              <a:gd name="connsiteY44" fmla="*/ 1339852 h 1339852"/>
              <a:gd name="connsiteX45" fmla="*/ 0 w 8636588"/>
              <a:gd name="connsiteY45" fmla="*/ 161152 h 1339852"/>
              <a:gd name="connsiteX46" fmla="*/ 78852 w 8636588"/>
              <a:gd name="connsiteY46" fmla="*/ 145223 h 1339852"/>
              <a:gd name="connsiteX47" fmla="*/ 175829 w 8636588"/>
              <a:gd name="connsiteY47" fmla="*/ 128310 h 1339852"/>
              <a:gd name="connsiteX48" fmla="*/ 272592 w 8636588"/>
              <a:gd name="connsiteY48" fmla="*/ 108016 h 1339852"/>
              <a:gd name="connsiteX49" fmla="*/ 317694 w 8636588"/>
              <a:gd name="connsiteY49" fmla="*/ 79287 h 1339852"/>
              <a:gd name="connsiteX50" fmla="*/ 323225 w 8636588"/>
              <a:gd name="connsiteY50" fmla="*/ 78079 h 1339852"/>
              <a:gd name="connsiteX51" fmla="*/ 338102 w 8636588"/>
              <a:gd name="connsiteY51" fmla="*/ 79555 h 1339852"/>
              <a:gd name="connsiteX52" fmla="*/ 343659 w 8636588"/>
              <a:gd name="connsiteY52" fmla="*/ 80896 h 1339852"/>
              <a:gd name="connsiteX53" fmla="*/ 351870 w 8636588"/>
              <a:gd name="connsiteY53" fmla="*/ 81185 h 1339852"/>
              <a:gd name="connsiteX54" fmla="*/ 352085 w 8636588"/>
              <a:gd name="connsiteY54" fmla="*/ 80941 h 1339852"/>
              <a:gd name="connsiteX55" fmla="*/ 397120 w 8636588"/>
              <a:gd name="connsiteY55" fmla="*/ 88588 h 1339852"/>
              <a:gd name="connsiteX56" fmla="*/ 447963 w 8636588"/>
              <a:gd name="connsiteY56" fmla="*/ 66598 h 1339852"/>
              <a:gd name="connsiteX57" fmla="*/ 468719 w 8636588"/>
              <a:gd name="connsiteY57" fmla="*/ 63238 h 1339852"/>
              <a:gd name="connsiteX58" fmla="*/ 479867 w 8636588"/>
              <a:gd name="connsiteY58" fmla="*/ 60106 h 1339852"/>
              <a:gd name="connsiteX59" fmla="*/ 516417 w 8636588"/>
              <a:gd name="connsiteY59" fmla="*/ 65774 h 1339852"/>
              <a:gd name="connsiteX60" fmla="*/ 521270 w 8636588"/>
              <a:gd name="connsiteY60" fmla="*/ 64652 h 1339852"/>
              <a:gd name="connsiteX61" fmla="*/ 544492 w 8636588"/>
              <a:gd name="connsiteY61" fmla="*/ 71615 h 1339852"/>
              <a:gd name="connsiteX62" fmla="*/ 577701 w 8636588"/>
              <a:gd name="connsiteY62" fmla="*/ 79141 h 1339852"/>
              <a:gd name="connsiteX63" fmla="*/ 579807 w 8636588"/>
              <a:gd name="connsiteY63" fmla="*/ 78284 h 1339852"/>
              <a:gd name="connsiteX64" fmla="*/ 594359 w 8636588"/>
              <a:gd name="connsiteY64" fmla="*/ 83780 h 1339852"/>
              <a:gd name="connsiteX65" fmla="*/ 660563 w 8636588"/>
              <a:gd name="connsiteY65" fmla="*/ 88317 h 1339852"/>
              <a:gd name="connsiteX66" fmla="*/ 759047 w 8636588"/>
              <a:gd name="connsiteY66" fmla="*/ 93784 h 1339852"/>
              <a:gd name="connsiteX67" fmla="*/ 797373 w 8636588"/>
              <a:gd name="connsiteY67" fmla="*/ 89396 h 1339852"/>
              <a:gd name="connsiteX68" fmla="*/ 800100 w 8636588"/>
              <a:gd name="connsiteY68" fmla="*/ 89924 h 1339852"/>
              <a:gd name="connsiteX0" fmla="*/ 800100 w 8636588"/>
              <a:gd name="connsiteY0" fmla="*/ 0 h 1339852"/>
              <a:gd name="connsiteX1" fmla="*/ 7372350 w 8636588"/>
              <a:gd name="connsiteY1" fmla="*/ 792163 h 1339852"/>
              <a:gd name="connsiteX2" fmla="*/ 6998152 w 8636588"/>
              <a:gd name="connsiteY2" fmla="*/ 792163 h 1339852"/>
              <a:gd name="connsiteX3" fmla="*/ 7024494 w 8636588"/>
              <a:gd name="connsiteY3" fmla="*/ 799059 h 1339852"/>
              <a:gd name="connsiteX4" fmla="*/ 7076136 w 8636588"/>
              <a:gd name="connsiteY4" fmla="*/ 824264 h 1339852"/>
              <a:gd name="connsiteX5" fmla="*/ 7138872 w 8636588"/>
              <a:gd name="connsiteY5" fmla="*/ 848161 h 1339852"/>
              <a:gd name="connsiteX6" fmla="*/ 7166396 w 8636588"/>
              <a:gd name="connsiteY6" fmla="*/ 852061 h 1339852"/>
              <a:gd name="connsiteX7" fmla="*/ 7202350 w 8636588"/>
              <a:gd name="connsiteY7" fmla="*/ 860988 h 1339852"/>
              <a:gd name="connsiteX8" fmla="*/ 7268660 w 8636588"/>
              <a:gd name="connsiteY8" fmla="*/ 872733 h 1339852"/>
              <a:gd name="connsiteX9" fmla="*/ 7352783 w 8636588"/>
              <a:gd name="connsiteY9" fmla="*/ 895486 h 1339852"/>
              <a:gd name="connsiteX10" fmla="*/ 7398282 w 8636588"/>
              <a:gd name="connsiteY10" fmla="*/ 934170 h 1339852"/>
              <a:gd name="connsiteX11" fmla="*/ 7406141 w 8636588"/>
              <a:gd name="connsiteY11" fmla="*/ 932200 h 1339852"/>
              <a:gd name="connsiteX12" fmla="*/ 7445235 w 8636588"/>
              <a:gd name="connsiteY12" fmla="*/ 948114 h 1339852"/>
              <a:gd name="connsiteX13" fmla="*/ 7562935 w 8636588"/>
              <a:gd name="connsiteY13" fmla="*/ 1030436 h 1339852"/>
              <a:gd name="connsiteX14" fmla="*/ 7639863 w 8636588"/>
              <a:gd name="connsiteY14" fmla="*/ 1060803 h 1339852"/>
              <a:gd name="connsiteX15" fmla="*/ 7670271 w 8636588"/>
              <a:gd name="connsiteY15" fmla="*/ 1067293 h 1339852"/>
              <a:gd name="connsiteX16" fmla="*/ 7721021 w 8636588"/>
              <a:gd name="connsiteY16" fmla="*/ 1078437 h 1339852"/>
              <a:gd name="connsiteX17" fmla="*/ 7805277 w 8636588"/>
              <a:gd name="connsiteY17" fmla="*/ 1106496 h 1339852"/>
              <a:gd name="connsiteX18" fmla="*/ 7850641 w 8636588"/>
              <a:gd name="connsiteY18" fmla="*/ 1116506 h 1339852"/>
              <a:gd name="connsiteX19" fmla="*/ 7920539 w 8636588"/>
              <a:gd name="connsiteY19" fmla="*/ 1130194 h 1339852"/>
              <a:gd name="connsiteX20" fmla="*/ 7929511 w 8636588"/>
              <a:gd name="connsiteY20" fmla="*/ 1136290 h 1339852"/>
              <a:gd name="connsiteX21" fmla="*/ 7944674 w 8636588"/>
              <a:gd name="connsiteY21" fmla="*/ 1126840 h 1339852"/>
              <a:gd name="connsiteX22" fmla="*/ 7972563 w 8636588"/>
              <a:gd name="connsiteY22" fmla="*/ 1125943 h 1339852"/>
              <a:gd name="connsiteX23" fmla="*/ 8088480 w 8636588"/>
              <a:gd name="connsiteY23" fmla="*/ 1146931 h 1339852"/>
              <a:gd name="connsiteX24" fmla="*/ 8109620 w 8636588"/>
              <a:gd name="connsiteY24" fmla="*/ 1147047 h 1339852"/>
              <a:gd name="connsiteX25" fmla="*/ 8133494 w 8636588"/>
              <a:gd name="connsiteY25" fmla="*/ 1157984 h 1339852"/>
              <a:gd name="connsiteX26" fmla="*/ 8184675 w 8636588"/>
              <a:gd name="connsiteY26" fmla="*/ 1176567 h 1339852"/>
              <a:gd name="connsiteX27" fmla="*/ 8216356 w 8636588"/>
              <a:gd name="connsiteY27" fmla="*/ 1195534 h 1339852"/>
              <a:gd name="connsiteX28" fmla="*/ 8226654 w 8636588"/>
              <a:gd name="connsiteY28" fmla="*/ 1190628 h 1339852"/>
              <a:gd name="connsiteX29" fmla="*/ 8248439 w 8636588"/>
              <a:gd name="connsiteY29" fmla="*/ 1191507 h 1339852"/>
              <a:gd name="connsiteX30" fmla="*/ 8336092 w 8636588"/>
              <a:gd name="connsiteY30" fmla="*/ 1213416 h 1339852"/>
              <a:gd name="connsiteX31" fmla="*/ 8352510 w 8636588"/>
              <a:gd name="connsiteY31" fmla="*/ 1214672 h 1339852"/>
              <a:gd name="connsiteX32" fmla="*/ 8369793 w 8636588"/>
              <a:gd name="connsiteY32" fmla="*/ 1224071 h 1339852"/>
              <a:gd name="connsiteX33" fmla="*/ 8438518 w 8636588"/>
              <a:gd name="connsiteY33" fmla="*/ 1262506 h 1339852"/>
              <a:gd name="connsiteX34" fmla="*/ 8470408 w 8636588"/>
              <a:gd name="connsiteY34" fmla="*/ 1280208 h 1339852"/>
              <a:gd name="connsiteX35" fmla="*/ 8471039 w 8636588"/>
              <a:gd name="connsiteY35" fmla="*/ 1284644 h 1339852"/>
              <a:gd name="connsiteX36" fmla="*/ 8480127 w 8636588"/>
              <a:gd name="connsiteY36" fmla="*/ 1281838 h 1339852"/>
              <a:gd name="connsiteX37" fmla="*/ 8503670 w 8636588"/>
              <a:gd name="connsiteY37" fmla="*/ 1292338 h 1339852"/>
              <a:gd name="connsiteX38" fmla="*/ 8511302 w 8636588"/>
              <a:gd name="connsiteY38" fmla="*/ 1301366 h 1339852"/>
              <a:gd name="connsiteX39" fmla="*/ 8527938 w 8636588"/>
              <a:gd name="connsiteY39" fmla="*/ 1306213 h 1339852"/>
              <a:gd name="connsiteX40" fmla="*/ 8612455 w 8636588"/>
              <a:gd name="connsiteY40" fmla="*/ 1337338 h 1339852"/>
              <a:gd name="connsiteX41" fmla="*/ 8634346 w 8636588"/>
              <a:gd name="connsiteY41" fmla="*/ 1337326 h 1339852"/>
              <a:gd name="connsiteX42" fmla="*/ 8636588 w 8636588"/>
              <a:gd name="connsiteY42" fmla="*/ 1339852 h 1339852"/>
              <a:gd name="connsiteX43" fmla="*/ 0 w 8636588"/>
              <a:gd name="connsiteY43" fmla="*/ 1339852 h 1339852"/>
              <a:gd name="connsiteX44" fmla="*/ 0 w 8636588"/>
              <a:gd name="connsiteY44" fmla="*/ 161152 h 1339852"/>
              <a:gd name="connsiteX45" fmla="*/ 78852 w 8636588"/>
              <a:gd name="connsiteY45" fmla="*/ 145223 h 1339852"/>
              <a:gd name="connsiteX46" fmla="*/ 175829 w 8636588"/>
              <a:gd name="connsiteY46" fmla="*/ 128310 h 1339852"/>
              <a:gd name="connsiteX47" fmla="*/ 272592 w 8636588"/>
              <a:gd name="connsiteY47" fmla="*/ 108016 h 1339852"/>
              <a:gd name="connsiteX48" fmla="*/ 317694 w 8636588"/>
              <a:gd name="connsiteY48" fmla="*/ 79287 h 1339852"/>
              <a:gd name="connsiteX49" fmla="*/ 323225 w 8636588"/>
              <a:gd name="connsiteY49" fmla="*/ 78079 h 1339852"/>
              <a:gd name="connsiteX50" fmla="*/ 338102 w 8636588"/>
              <a:gd name="connsiteY50" fmla="*/ 79555 h 1339852"/>
              <a:gd name="connsiteX51" fmla="*/ 343659 w 8636588"/>
              <a:gd name="connsiteY51" fmla="*/ 80896 h 1339852"/>
              <a:gd name="connsiteX52" fmla="*/ 351870 w 8636588"/>
              <a:gd name="connsiteY52" fmla="*/ 81185 h 1339852"/>
              <a:gd name="connsiteX53" fmla="*/ 352085 w 8636588"/>
              <a:gd name="connsiteY53" fmla="*/ 80941 h 1339852"/>
              <a:gd name="connsiteX54" fmla="*/ 397120 w 8636588"/>
              <a:gd name="connsiteY54" fmla="*/ 88588 h 1339852"/>
              <a:gd name="connsiteX55" fmla="*/ 447963 w 8636588"/>
              <a:gd name="connsiteY55" fmla="*/ 66598 h 1339852"/>
              <a:gd name="connsiteX56" fmla="*/ 468719 w 8636588"/>
              <a:gd name="connsiteY56" fmla="*/ 63238 h 1339852"/>
              <a:gd name="connsiteX57" fmla="*/ 479867 w 8636588"/>
              <a:gd name="connsiteY57" fmla="*/ 60106 h 1339852"/>
              <a:gd name="connsiteX58" fmla="*/ 516417 w 8636588"/>
              <a:gd name="connsiteY58" fmla="*/ 65774 h 1339852"/>
              <a:gd name="connsiteX59" fmla="*/ 521270 w 8636588"/>
              <a:gd name="connsiteY59" fmla="*/ 64652 h 1339852"/>
              <a:gd name="connsiteX60" fmla="*/ 544492 w 8636588"/>
              <a:gd name="connsiteY60" fmla="*/ 71615 h 1339852"/>
              <a:gd name="connsiteX61" fmla="*/ 577701 w 8636588"/>
              <a:gd name="connsiteY61" fmla="*/ 79141 h 1339852"/>
              <a:gd name="connsiteX62" fmla="*/ 579807 w 8636588"/>
              <a:gd name="connsiteY62" fmla="*/ 78284 h 1339852"/>
              <a:gd name="connsiteX63" fmla="*/ 594359 w 8636588"/>
              <a:gd name="connsiteY63" fmla="*/ 83780 h 1339852"/>
              <a:gd name="connsiteX64" fmla="*/ 660563 w 8636588"/>
              <a:gd name="connsiteY64" fmla="*/ 88317 h 1339852"/>
              <a:gd name="connsiteX65" fmla="*/ 759047 w 8636588"/>
              <a:gd name="connsiteY65" fmla="*/ 93784 h 1339852"/>
              <a:gd name="connsiteX66" fmla="*/ 797373 w 8636588"/>
              <a:gd name="connsiteY66" fmla="*/ 89396 h 1339852"/>
              <a:gd name="connsiteX67" fmla="*/ 800100 w 8636588"/>
              <a:gd name="connsiteY67" fmla="*/ 89924 h 1339852"/>
              <a:gd name="connsiteX68" fmla="*/ 800100 w 8636588"/>
              <a:gd name="connsiteY68" fmla="*/ 0 h 1339852"/>
              <a:gd name="connsiteX0" fmla="*/ 800100 w 8636588"/>
              <a:gd name="connsiteY0" fmla="*/ 0 h 1339852"/>
              <a:gd name="connsiteX1" fmla="*/ 6998152 w 8636588"/>
              <a:gd name="connsiteY1" fmla="*/ 792163 h 1339852"/>
              <a:gd name="connsiteX2" fmla="*/ 7024494 w 8636588"/>
              <a:gd name="connsiteY2" fmla="*/ 799059 h 1339852"/>
              <a:gd name="connsiteX3" fmla="*/ 7076136 w 8636588"/>
              <a:gd name="connsiteY3" fmla="*/ 824264 h 1339852"/>
              <a:gd name="connsiteX4" fmla="*/ 7138872 w 8636588"/>
              <a:gd name="connsiteY4" fmla="*/ 848161 h 1339852"/>
              <a:gd name="connsiteX5" fmla="*/ 7166396 w 8636588"/>
              <a:gd name="connsiteY5" fmla="*/ 852061 h 1339852"/>
              <a:gd name="connsiteX6" fmla="*/ 7202350 w 8636588"/>
              <a:gd name="connsiteY6" fmla="*/ 860988 h 1339852"/>
              <a:gd name="connsiteX7" fmla="*/ 7268660 w 8636588"/>
              <a:gd name="connsiteY7" fmla="*/ 872733 h 1339852"/>
              <a:gd name="connsiteX8" fmla="*/ 7352783 w 8636588"/>
              <a:gd name="connsiteY8" fmla="*/ 895486 h 1339852"/>
              <a:gd name="connsiteX9" fmla="*/ 7398282 w 8636588"/>
              <a:gd name="connsiteY9" fmla="*/ 934170 h 1339852"/>
              <a:gd name="connsiteX10" fmla="*/ 7406141 w 8636588"/>
              <a:gd name="connsiteY10" fmla="*/ 932200 h 1339852"/>
              <a:gd name="connsiteX11" fmla="*/ 7445235 w 8636588"/>
              <a:gd name="connsiteY11" fmla="*/ 948114 h 1339852"/>
              <a:gd name="connsiteX12" fmla="*/ 7562935 w 8636588"/>
              <a:gd name="connsiteY12" fmla="*/ 1030436 h 1339852"/>
              <a:gd name="connsiteX13" fmla="*/ 7639863 w 8636588"/>
              <a:gd name="connsiteY13" fmla="*/ 1060803 h 1339852"/>
              <a:gd name="connsiteX14" fmla="*/ 7670271 w 8636588"/>
              <a:gd name="connsiteY14" fmla="*/ 1067293 h 1339852"/>
              <a:gd name="connsiteX15" fmla="*/ 7721021 w 8636588"/>
              <a:gd name="connsiteY15" fmla="*/ 1078437 h 1339852"/>
              <a:gd name="connsiteX16" fmla="*/ 7805277 w 8636588"/>
              <a:gd name="connsiteY16" fmla="*/ 1106496 h 1339852"/>
              <a:gd name="connsiteX17" fmla="*/ 7850641 w 8636588"/>
              <a:gd name="connsiteY17" fmla="*/ 1116506 h 1339852"/>
              <a:gd name="connsiteX18" fmla="*/ 7920539 w 8636588"/>
              <a:gd name="connsiteY18" fmla="*/ 1130194 h 1339852"/>
              <a:gd name="connsiteX19" fmla="*/ 7929511 w 8636588"/>
              <a:gd name="connsiteY19" fmla="*/ 1136290 h 1339852"/>
              <a:gd name="connsiteX20" fmla="*/ 7944674 w 8636588"/>
              <a:gd name="connsiteY20" fmla="*/ 1126840 h 1339852"/>
              <a:gd name="connsiteX21" fmla="*/ 7972563 w 8636588"/>
              <a:gd name="connsiteY21" fmla="*/ 1125943 h 1339852"/>
              <a:gd name="connsiteX22" fmla="*/ 8088480 w 8636588"/>
              <a:gd name="connsiteY22" fmla="*/ 1146931 h 1339852"/>
              <a:gd name="connsiteX23" fmla="*/ 8109620 w 8636588"/>
              <a:gd name="connsiteY23" fmla="*/ 1147047 h 1339852"/>
              <a:gd name="connsiteX24" fmla="*/ 8133494 w 8636588"/>
              <a:gd name="connsiteY24" fmla="*/ 1157984 h 1339852"/>
              <a:gd name="connsiteX25" fmla="*/ 8184675 w 8636588"/>
              <a:gd name="connsiteY25" fmla="*/ 1176567 h 1339852"/>
              <a:gd name="connsiteX26" fmla="*/ 8216356 w 8636588"/>
              <a:gd name="connsiteY26" fmla="*/ 1195534 h 1339852"/>
              <a:gd name="connsiteX27" fmla="*/ 8226654 w 8636588"/>
              <a:gd name="connsiteY27" fmla="*/ 1190628 h 1339852"/>
              <a:gd name="connsiteX28" fmla="*/ 8248439 w 8636588"/>
              <a:gd name="connsiteY28" fmla="*/ 1191507 h 1339852"/>
              <a:gd name="connsiteX29" fmla="*/ 8336092 w 8636588"/>
              <a:gd name="connsiteY29" fmla="*/ 1213416 h 1339852"/>
              <a:gd name="connsiteX30" fmla="*/ 8352510 w 8636588"/>
              <a:gd name="connsiteY30" fmla="*/ 1214672 h 1339852"/>
              <a:gd name="connsiteX31" fmla="*/ 8369793 w 8636588"/>
              <a:gd name="connsiteY31" fmla="*/ 1224071 h 1339852"/>
              <a:gd name="connsiteX32" fmla="*/ 8438518 w 8636588"/>
              <a:gd name="connsiteY32" fmla="*/ 1262506 h 1339852"/>
              <a:gd name="connsiteX33" fmla="*/ 8470408 w 8636588"/>
              <a:gd name="connsiteY33" fmla="*/ 1280208 h 1339852"/>
              <a:gd name="connsiteX34" fmla="*/ 8471039 w 8636588"/>
              <a:gd name="connsiteY34" fmla="*/ 1284644 h 1339852"/>
              <a:gd name="connsiteX35" fmla="*/ 8480127 w 8636588"/>
              <a:gd name="connsiteY35" fmla="*/ 1281838 h 1339852"/>
              <a:gd name="connsiteX36" fmla="*/ 8503670 w 8636588"/>
              <a:gd name="connsiteY36" fmla="*/ 1292338 h 1339852"/>
              <a:gd name="connsiteX37" fmla="*/ 8511302 w 8636588"/>
              <a:gd name="connsiteY37" fmla="*/ 1301366 h 1339852"/>
              <a:gd name="connsiteX38" fmla="*/ 8527938 w 8636588"/>
              <a:gd name="connsiteY38" fmla="*/ 1306213 h 1339852"/>
              <a:gd name="connsiteX39" fmla="*/ 8612455 w 8636588"/>
              <a:gd name="connsiteY39" fmla="*/ 1337338 h 1339852"/>
              <a:gd name="connsiteX40" fmla="*/ 8634346 w 8636588"/>
              <a:gd name="connsiteY40" fmla="*/ 1337326 h 1339852"/>
              <a:gd name="connsiteX41" fmla="*/ 8636588 w 8636588"/>
              <a:gd name="connsiteY41" fmla="*/ 1339852 h 1339852"/>
              <a:gd name="connsiteX42" fmla="*/ 0 w 8636588"/>
              <a:gd name="connsiteY42" fmla="*/ 1339852 h 1339852"/>
              <a:gd name="connsiteX43" fmla="*/ 0 w 8636588"/>
              <a:gd name="connsiteY43" fmla="*/ 161152 h 1339852"/>
              <a:gd name="connsiteX44" fmla="*/ 78852 w 8636588"/>
              <a:gd name="connsiteY44" fmla="*/ 145223 h 1339852"/>
              <a:gd name="connsiteX45" fmla="*/ 175829 w 8636588"/>
              <a:gd name="connsiteY45" fmla="*/ 128310 h 1339852"/>
              <a:gd name="connsiteX46" fmla="*/ 272592 w 8636588"/>
              <a:gd name="connsiteY46" fmla="*/ 108016 h 1339852"/>
              <a:gd name="connsiteX47" fmla="*/ 317694 w 8636588"/>
              <a:gd name="connsiteY47" fmla="*/ 79287 h 1339852"/>
              <a:gd name="connsiteX48" fmla="*/ 323225 w 8636588"/>
              <a:gd name="connsiteY48" fmla="*/ 78079 h 1339852"/>
              <a:gd name="connsiteX49" fmla="*/ 338102 w 8636588"/>
              <a:gd name="connsiteY49" fmla="*/ 79555 h 1339852"/>
              <a:gd name="connsiteX50" fmla="*/ 343659 w 8636588"/>
              <a:gd name="connsiteY50" fmla="*/ 80896 h 1339852"/>
              <a:gd name="connsiteX51" fmla="*/ 351870 w 8636588"/>
              <a:gd name="connsiteY51" fmla="*/ 81185 h 1339852"/>
              <a:gd name="connsiteX52" fmla="*/ 352085 w 8636588"/>
              <a:gd name="connsiteY52" fmla="*/ 80941 h 1339852"/>
              <a:gd name="connsiteX53" fmla="*/ 397120 w 8636588"/>
              <a:gd name="connsiteY53" fmla="*/ 88588 h 1339852"/>
              <a:gd name="connsiteX54" fmla="*/ 447963 w 8636588"/>
              <a:gd name="connsiteY54" fmla="*/ 66598 h 1339852"/>
              <a:gd name="connsiteX55" fmla="*/ 468719 w 8636588"/>
              <a:gd name="connsiteY55" fmla="*/ 63238 h 1339852"/>
              <a:gd name="connsiteX56" fmla="*/ 479867 w 8636588"/>
              <a:gd name="connsiteY56" fmla="*/ 60106 h 1339852"/>
              <a:gd name="connsiteX57" fmla="*/ 516417 w 8636588"/>
              <a:gd name="connsiteY57" fmla="*/ 65774 h 1339852"/>
              <a:gd name="connsiteX58" fmla="*/ 521270 w 8636588"/>
              <a:gd name="connsiteY58" fmla="*/ 64652 h 1339852"/>
              <a:gd name="connsiteX59" fmla="*/ 544492 w 8636588"/>
              <a:gd name="connsiteY59" fmla="*/ 71615 h 1339852"/>
              <a:gd name="connsiteX60" fmla="*/ 577701 w 8636588"/>
              <a:gd name="connsiteY60" fmla="*/ 79141 h 1339852"/>
              <a:gd name="connsiteX61" fmla="*/ 579807 w 8636588"/>
              <a:gd name="connsiteY61" fmla="*/ 78284 h 1339852"/>
              <a:gd name="connsiteX62" fmla="*/ 594359 w 8636588"/>
              <a:gd name="connsiteY62" fmla="*/ 83780 h 1339852"/>
              <a:gd name="connsiteX63" fmla="*/ 660563 w 8636588"/>
              <a:gd name="connsiteY63" fmla="*/ 88317 h 1339852"/>
              <a:gd name="connsiteX64" fmla="*/ 759047 w 8636588"/>
              <a:gd name="connsiteY64" fmla="*/ 93784 h 1339852"/>
              <a:gd name="connsiteX65" fmla="*/ 797373 w 8636588"/>
              <a:gd name="connsiteY65" fmla="*/ 89396 h 1339852"/>
              <a:gd name="connsiteX66" fmla="*/ 800100 w 8636588"/>
              <a:gd name="connsiteY66" fmla="*/ 89924 h 1339852"/>
              <a:gd name="connsiteX67" fmla="*/ 800100 w 8636588"/>
              <a:gd name="connsiteY67" fmla="*/ 0 h 1339852"/>
              <a:gd name="connsiteX0" fmla="*/ 800100 w 8636588"/>
              <a:gd name="connsiteY0" fmla="*/ 29818 h 1279746"/>
              <a:gd name="connsiteX1" fmla="*/ 6998152 w 8636588"/>
              <a:gd name="connsiteY1" fmla="*/ 732057 h 1279746"/>
              <a:gd name="connsiteX2" fmla="*/ 7024494 w 8636588"/>
              <a:gd name="connsiteY2" fmla="*/ 738953 h 1279746"/>
              <a:gd name="connsiteX3" fmla="*/ 7076136 w 8636588"/>
              <a:gd name="connsiteY3" fmla="*/ 764158 h 1279746"/>
              <a:gd name="connsiteX4" fmla="*/ 7138872 w 8636588"/>
              <a:gd name="connsiteY4" fmla="*/ 788055 h 1279746"/>
              <a:gd name="connsiteX5" fmla="*/ 7166396 w 8636588"/>
              <a:gd name="connsiteY5" fmla="*/ 791955 h 1279746"/>
              <a:gd name="connsiteX6" fmla="*/ 7202350 w 8636588"/>
              <a:gd name="connsiteY6" fmla="*/ 800882 h 1279746"/>
              <a:gd name="connsiteX7" fmla="*/ 7268660 w 8636588"/>
              <a:gd name="connsiteY7" fmla="*/ 812627 h 1279746"/>
              <a:gd name="connsiteX8" fmla="*/ 7352783 w 8636588"/>
              <a:gd name="connsiteY8" fmla="*/ 835380 h 1279746"/>
              <a:gd name="connsiteX9" fmla="*/ 7398282 w 8636588"/>
              <a:gd name="connsiteY9" fmla="*/ 874064 h 1279746"/>
              <a:gd name="connsiteX10" fmla="*/ 7406141 w 8636588"/>
              <a:gd name="connsiteY10" fmla="*/ 872094 h 1279746"/>
              <a:gd name="connsiteX11" fmla="*/ 7445235 w 8636588"/>
              <a:gd name="connsiteY11" fmla="*/ 888008 h 1279746"/>
              <a:gd name="connsiteX12" fmla="*/ 7562935 w 8636588"/>
              <a:gd name="connsiteY12" fmla="*/ 970330 h 1279746"/>
              <a:gd name="connsiteX13" fmla="*/ 7639863 w 8636588"/>
              <a:gd name="connsiteY13" fmla="*/ 1000697 h 1279746"/>
              <a:gd name="connsiteX14" fmla="*/ 7670271 w 8636588"/>
              <a:gd name="connsiteY14" fmla="*/ 1007187 h 1279746"/>
              <a:gd name="connsiteX15" fmla="*/ 7721021 w 8636588"/>
              <a:gd name="connsiteY15" fmla="*/ 1018331 h 1279746"/>
              <a:gd name="connsiteX16" fmla="*/ 7805277 w 8636588"/>
              <a:gd name="connsiteY16" fmla="*/ 1046390 h 1279746"/>
              <a:gd name="connsiteX17" fmla="*/ 7850641 w 8636588"/>
              <a:gd name="connsiteY17" fmla="*/ 1056400 h 1279746"/>
              <a:gd name="connsiteX18" fmla="*/ 7920539 w 8636588"/>
              <a:gd name="connsiteY18" fmla="*/ 1070088 h 1279746"/>
              <a:gd name="connsiteX19" fmla="*/ 7929511 w 8636588"/>
              <a:gd name="connsiteY19" fmla="*/ 1076184 h 1279746"/>
              <a:gd name="connsiteX20" fmla="*/ 7944674 w 8636588"/>
              <a:gd name="connsiteY20" fmla="*/ 1066734 h 1279746"/>
              <a:gd name="connsiteX21" fmla="*/ 7972563 w 8636588"/>
              <a:gd name="connsiteY21" fmla="*/ 1065837 h 1279746"/>
              <a:gd name="connsiteX22" fmla="*/ 8088480 w 8636588"/>
              <a:gd name="connsiteY22" fmla="*/ 1086825 h 1279746"/>
              <a:gd name="connsiteX23" fmla="*/ 8109620 w 8636588"/>
              <a:gd name="connsiteY23" fmla="*/ 1086941 h 1279746"/>
              <a:gd name="connsiteX24" fmla="*/ 8133494 w 8636588"/>
              <a:gd name="connsiteY24" fmla="*/ 1097878 h 1279746"/>
              <a:gd name="connsiteX25" fmla="*/ 8184675 w 8636588"/>
              <a:gd name="connsiteY25" fmla="*/ 1116461 h 1279746"/>
              <a:gd name="connsiteX26" fmla="*/ 8216356 w 8636588"/>
              <a:gd name="connsiteY26" fmla="*/ 1135428 h 1279746"/>
              <a:gd name="connsiteX27" fmla="*/ 8226654 w 8636588"/>
              <a:gd name="connsiteY27" fmla="*/ 1130522 h 1279746"/>
              <a:gd name="connsiteX28" fmla="*/ 8248439 w 8636588"/>
              <a:gd name="connsiteY28" fmla="*/ 1131401 h 1279746"/>
              <a:gd name="connsiteX29" fmla="*/ 8336092 w 8636588"/>
              <a:gd name="connsiteY29" fmla="*/ 1153310 h 1279746"/>
              <a:gd name="connsiteX30" fmla="*/ 8352510 w 8636588"/>
              <a:gd name="connsiteY30" fmla="*/ 1154566 h 1279746"/>
              <a:gd name="connsiteX31" fmla="*/ 8369793 w 8636588"/>
              <a:gd name="connsiteY31" fmla="*/ 1163965 h 1279746"/>
              <a:gd name="connsiteX32" fmla="*/ 8438518 w 8636588"/>
              <a:gd name="connsiteY32" fmla="*/ 1202400 h 1279746"/>
              <a:gd name="connsiteX33" fmla="*/ 8470408 w 8636588"/>
              <a:gd name="connsiteY33" fmla="*/ 1220102 h 1279746"/>
              <a:gd name="connsiteX34" fmla="*/ 8471039 w 8636588"/>
              <a:gd name="connsiteY34" fmla="*/ 1224538 h 1279746"/>
              <a:gd name="connsiteX35" fmla="*/ 8480127 w 8636588"/>
              <a:gd name="connsiteY35" fmla="*/ 1221732 h 1279746"/>
              <a:gd name="connsiteX36" fmla="*/ 8503670 w 8636588"/>
              <a:gd name="connsiteY36" fmla="*/ 1232232 h 1279746"/>
              <a:gd name="connsiteX37" fmla="*/ 8511302 w 8636588"/>
              <a:gd name="connsiteY37" fmla="*/ 1241260 h 1279746"/>
              <a:gd name="connsiteX38" fmla="*/ 8527938 w 8636588"/>
              <a:gd name="connsiteY38" fmla="*/ 1246107 h 1279746"/>
              <a:gd name="connsiteX39" fmla="*/ 8612455 w 8636588"/>
              <a:gd name="connsiteY39" fmla="*/ 1277232 h 1279746"/>
              <a:gd name="connsiteX40" fmla="*/ 8634346 w 8636588"/>
              <a:gd name="connsiteY40" fmla="*/ 1277220 h 1279746"/>
              <a:gd name="connsiteX41" fmla="*/ 8636588 w 8636588"/>
              <a:gd name="connsiteY41" fmla="*/ 1279746 h 1279746"/>
              <a:gd name="connsiteX42" fmla="*/ 0 w 8636588"/>
              <a:gd name="connsiteY42" fmla="*/ 1279746 h 1279746"/>
              <a:gd name="connsiteX43" fmla="*/ 0 w 8636588"/>
              <a:gd name="connsiteY43" fmla="*/ 101046 h 1279746"/>
              <a:gd name="connsiteX44" fmla="*/ 78852 w 8636588"/>
              <a:gd name="connsiteY44" fmla="*/ 85117 h 1279746"/>
              <a:gd name="connsiteX45" fmla="*/ 175829 w 8636588"/>
              <a:gd name="connsiteY45" fmla="*/ 68204 h 1279746"/>
              <a:gd name="connsiteX46" fmla="*/ 272592 w 8636588"/>
              <a:gd name="connsiteY46" fmla="*/ 47910 h 1279746"/>
              <a:gd name="connsiteX47" fmla="*/ 317694 w 8636588"/>
              <a:gd name="connsiteY47" fmla="*/ 19181 h 1279746"/>
              <a:gd name="connsiteX48" fmla="*/ 323225 w 8636588"/>
              <a:gd name="connsiteY48" fmla="*/ 17973 h 1279746"/>
              <a:gd name="connsiteX49" fmla="*/ 338102 w 8636588"/>
              <a:gd name="connsiteY49" fmla="*/ 19449 h 1279746"/>
              <a:gd name="connsiteX50" fmla="*/ 343659 w 8636588"/>
              <a:gd name="connsiteY50" fmla="*/ 20790 h 1279746"/>
              <a:gd name="connsiteX51" fmla="*/ 351870 w 8636588"/>
              <a:gd name="connsiteY51" fmla="*/ 21079 h 1279746"/>
              <a:gd name="connsiteX52" fmla="*/ 352085 w 8636588"/>
              <a:gd name="connsiteY52" fmla="*/ 20835 h 1279746"/>
              <a:gd name="connsiteX53" fmla="*/ 397120 w 8636588"/>
              <a:gd name="connsiteY53" fmla="*/ 28482 h 1279746"/>
              <a:gd name="connsiteX54" fmla="*/ 447963 w 8636588"/>
              <a:gd name="connsiteY54" fmla="*/ 6492 h 1279746"/>
              <a:gd name="connsiteX55" fmla="*/ 468719 w 8636588"/>
              <a:gd name="connsiteY55" fmla="*/ 3132 h 1279746"/>
              <a:gd name="connsiteX56" fmla="*/ 479867 w 8636588"/>
              <a:gd name="connsiteY56" fmla="*/ 0 h 1279746"/>
              <a:gd name="connsiteX57" fmla="*/ 516417 w 8636588"/>
              <a:gd name="connsiteY57" fmla="*/ 5668 h 1279746"/>
              <a:gd name="connsiteX58" fmla="*/ 521270 w 8636588"/>
              <a:gd name="connsiteY58" fmla="*/ 4546 h 1279746"/>
              <a:gd name="connsiteX59" fmla="*/ 544492 w 8636588"/>
              <a:gd name="connsiteY59" fmla="*/ 11509 h 1279746"/>
              <a:gd name="connsiteX60" fmla="*/ 577701 w 8636588"/>
              <a:gd name="connsiteY60" fmla="*/ 19035 h 1279746"/>
              <a:gd name="connsiteX61" fmla="*/ 579807 w 8636588"/>
              <a:gd name="connsiteY61" fmla="*/ 18178 h 1279746"/>
              <a:gd name="connsiteX62" fmla="*/ 594359 w 8636588"/>
              <a:gd name="connsiteY62" fmla="*/ 23674 h 1279746"/>
              <a:gd name="connsiteX63" fmla="*/ 660563 w 8636588"/>
              <a:gd name="connsiteY63" fmla="*/ 28211 h 1279746"/>
              <a:gd name="connsiteX64" fmla="*/ 759047 w 8636588"/>
              <a:gd name="connsiteY64" fmla="*/ 33678 h 1279746"/>
              <a:gd name="connsiteX65" fmla="*/ 797373 w 8636588"/>
              <a:gd name="connsiteY65" fmla="*/ 29290 h 1279746"/>
              <a:gd name="connsiteX66" fmla="*/ 800100 w 8636588"/>
              <a:gd name="connsiteY66" fmla="*/ 29818 h 127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8636588" h="1279746">
                <a:moveTo>
                  <a:pt x="800100" y="29818"/>
                </a:moveTo>
                <a:lnTo>
                  <a:pt x="6998152" y="732057"/>
                </a:lnTo>
                <a:lnTo>
                  <a:pt x="7024494" y="738953"/>
                </a:lnTo>
                <a:cubicBezTo>
                  <a:pt x="7044969" y="743738"/>
                  <a:pt x="7065836" y="749348"/>
                  <a:pt x="7076136" y="764158"/>
                </a:cubicBezTo>
                <a:cubicBezTo>
                  <a:pt x="7085452" y="773325"/>
                  <a:pt x="7124928" y="791125"/>
                  <a:pt x="7138872" y="788055"/>
                </a:cubicBezTo>
                <a:cubicBezTo>
                  <a:pt x="7148437" y="790441"/>
                  <a:pt x="7155618" y="797179"/>
                  <a:pt x="7166396" y="791955"/>
                </a:cubicBezTo>
                <a:cubicBezTo>
                  <a:pt x="7181055" y="786452"/>
                  <a:pt x="7196438" y="812681"/>
                  <a:pt x="7202350" y="800882"/>
                </a:cubicBezTo>
                <a:cubicBezTo>
                  <a:pt x="7213598" y="819183"/>
                  <a:pt x="7247325" y="809066"/>
                  <a:pt x="7268660" y="812627"/>
                </a:cubicBezTo>
                <a:cubicBezTo>
                  <a:pt x="7275692" y="828860"/>
                  <a:pt x="7313523" y="820328"/>
                  <a:pt x="7352783" y="835380"/>
                </a:cubicBezTo>
                <a:cubicBezTo>
                  <a:pt x="7360014" y="853731"/>
                  <a:pt x="7379362" y="845376"/>
                  <a:pt x="7398282" y="874064"/>
                </a:cubicBezTo>
                <a:cubicBezTo>
                  <a:pt x="7400702" y="873151"/>
                  <a:pt x="7403349" y="872487"/>
                  <a:pt x="7406141" y="872094"/>
                </a:cubicBezTo>
                <a:cubicBezTo>
                  <a:pt x="7422361" y="869808"/>
                  <a:pt x="7439864" y="876934"/>
                  <a:pt x="7445235" y="888008"/>
                </a:cubicBezTo>
                <a:cubicBezTo>
                  <a:pt x="7478472" y="929804"/>
                  <a:pt x="7524045" y="948089"/>
                  <a:pt x="7562935" y="970330"/>
                </a:cubicBezTo>
                <a:cubicBezTo>
                  <a:pt x="7608715" y="993145"/>
                  <a:pt x="7595428" y="955508"/>
                  <a:pt x="7639863" y="1000697"/>
                </a:cubicBezTo>
                <a:cubicBezTo>
                  <a:pt x="7652653" y="995000"/>
                  <a:pt x="7660535" y="997789"/>
                  <a:pt x="7670271" y="1007187"/>
                </a:cubicBezTo>
                <a:cubicBezTo>
                  <a:pt x="7692990" y="1017645"/>
                  <a:pt x="7707136" y="995737"/>
                  <a:pt x="7721021" y="1018331"/>
                </a:cubicBezTo>
                <a:cubicBezTo>
                  <a:pt x="7743522" y="1024865"/>
                  <a:pt x="7783674" y="1040045"/>
                  <a:pt x="7805277" y="1046390"/>
                </a:cubicBezTo>
                <a:cubicBezTo>
                  <a:pt x="7828826" y="1054902"/>
                  <a:pt x="7813097" y="1075734"/>
                  <a:pt x="7850641" y="1056400"/>
                </a:cubicBezTo>
                <a:cubicBezTo>
                  <a:pt x="7869705" y="1072740"/>
                  <a:pt x="7883315" y="1062687"/>
                  <a:pt x="7920539" y="1070088"/>
                </a:cubicBezTo>
                <a:lnTo>
                  <a:pt x="7929511" y="1076184"/>
                </a:lnTo>
                <a:lnTo>
                  <a:pt x="7944674" y="1066734"/>
                </a:lnTo>
                <a:cubicBezTo>
                  <a:pt x="7952708" y="1063319"/>
                  <a:pt x="7961723" y="1062041"/>
                  <a:pt x="7972563" y="1065837"/>
                </a:cubicBezTo>
                <a:cubicBezTo>
                  <a:pt x="8032580" y="1110620"/>
                  <a:pt x="7981355" y="1045198"/>
                  <a:pt x="8088480" y="1086825"/>
                </a:cubicBezTo>
                <a:cubicBezTo>
                  <a:pt x="8092766" y="1092569"/>
                  <a:pt x="8108313" y="1092657"/>
                  <a:pt x="8109620" y="1086941"/>
                </a:cubicBezTo>
                <a:cubicBezTo>
                  <a:pt x="8115838" y="1090688"/>
                  <a:pt x="8127499" y="1105874"/>
                  <a:pt x="8133494" y="1097878"/>
                </a:cubicBezTo>
                <a:cubicBezTo>
                  <a:pt x="8151490" y="1102658"/>
                  <a:pt x="8168684" y="1108913"/>
                  <a:pt x="8184675" y="1116461"/>
                </a:cubicBezTo>
                <a:lnTo>
                  <a:pt x="8216356" y="1135428"/>
                </a:lnTo>
                <a:lnTo>
                  <a:pt x="8226654" y="1130522"/>
                </a:lnTo>
                <a:cubicBezTo>
                  <a:pt x="8233297" y="1128443"/>
                  <a:pt x="8240455" y="1127997"/>
                  <a:pt x="8248439" y="1131401"/>
                </a:cubicBezTo>
                <a:cubicBezTo>
                  <a:pt x="8289862" y="1167798"/>
                  <a:pt x="8257682" y="1116642"/>
                  <a:pt x="8336092" y="1153310"/>
                </a:cubicBezTo>
                <a:cubicBezTo>
                  <a:pt x="8338752" y="1157790"/>
                  <a:pt x="8350828" y="1158716"/>
                  <a:pt x="8352510" y="1154566"/>
                </a:cubicBezTo>
                <a:cubicBezTo>
                  <a:pt x="8356908" y="1157678"/>
                  <a:pt x="8364198" y="1169540"/>
                  <a:pt x="8369793" y="1163965"/>
                </a:cubicBezTo>
                <a:cubicBezTo>
                  <a:pt x="8396654" y="1173014"/>
                  <a:pt x="8420327" y="1186252"/>
                  <a:pt x="8438518" y="1202400"/>
                </a:cubicBezTo>
                <a:cubicBezTo>
                  <a:pt x="8467620" y="1206616"/>
                  <a:pt x="8470227" y="1213216"/>
                  <a:pt x="8470408" y="1220102"/>
                </a:cubicBezTo>
                <a:cubicBezTo>
                  <a:pt x="8470618" y="1221581"/>
                  <a:pt x="8470829" y="1223059"/>
                  <a:pt x="8471039" y="1224538"/>
                </a:cubicBezTo>
                <a:lnTo>
                  <a:pt x="8480127" y="1221732"/>
                </a:lnTo>
                <a:cubicBezTo>
                  <a:pt x="8489344" y="1221244"/>
                  <a:pt x="8496925" y="1225598"/>
                  <a:pt x="8503670" y="1232232"/>
                </a:cubicBezTo>
                <a:lnTo>
                  <a:pt x="8511302" y="1241260"/>
                </a:lnTo>
                <a:lnTo>
                  <a:pt x="8527938" y="1246107"/>
                </a:lnTo>
                <a:cubicBezTo>
                  <a:pt x="8544797" y="1252102"/>
                  <a:pt x="8594720" y="1272046"/>
                  <a:pt x="8612455" y="1277232"/>
                </a:cubicBezTo>
                <a:cubicBezTo>
                  <a:pt x="8621740" y="1273435"/>
                  <a:pt x="8628731" y="1274046"/>
                  <a:pt x="8634346" y="1277220"/>
                </a:cubicBezTo>
                <a:lnTo>
                  <a:pt x="8636588" y="1279746"/>
                </a:lnTo>
                <a:lnTo>
                  <a:pt x="0" y="1279746"/>
                </a:lnTo>
                <a:lnTo>
                  <a:pt x="0" y="101046"/>
                </a:lnTo>
                <a:lnTo>
                  <a:pt x="78852" y="85117"/>
                </a:lnTo>
                <a:cubicBezTo>
                  <a:pt x="111429" y="86117"/>
                  <a:pt x="139870" y="73889"/>
                  <a:pt x="175829" y="68204"/>
                </a:cubicBezTo>
                <a:cubicBezTo>
                  <a:pt x="216035" y="75735"/>
                  <a:pt x="234155" y="53898"/>
                  <a:pt x="272592" y="47910"/>
                </a:cubicBezTo>
                <a:cubicBezTo>
                  <a:pt x="307942" y="64060"/>
                  <a:pt x="298606" y="28588"/>
                  <a:pt x="317694" y="19181"/>
                </a:cubicBezTo>
                <a:lnTo>
                  <a:pt x="323225" y="17973"/>
                </a:lnTo>
                <a:lnTo>
                  <a:pt x="338102" y="19449"/>
                </a:lnTo>
                <a:lnTo>
                  <a:pt x="343659" y="20790"/>
                </a:lnTo>
                <a:cubicBezTo>
                  <a:pt x="347501" y="21420"/>
                  <a:pt x="350072" y="21464"/>
                  <a:pt x="351870" y="21079"/>
                </a:cubicBezTo>
                <a:lnTo>
                  <a:pt x="352085" y="20835"/>
                </a:lnTo>
                <a:lnTo>
                  <a:pt x="397120" y="28482"/>
                </a:lnTo>
                <a:cubicBezTo>
                  <a:pt x="407943" y="14856"/>
                  <a:pt x="451574" y="33087"/>
                  <a:pt x="447963" y="6492"/>
                </a:cubicBezTo>
                <a:cubicBezTo>
                  <a:pt x="464074" y="9325"/>
                  <a:pt x="473359" y="20662"/>
                  <a:pt x="468719" y="3132"/>
                </a:cubicBezTo>
                <a:cubicBezTo>
                  <a:pt x="474045" y="3568"/>
                  <a:pt x="477404" y="2219"/>
                  <a:pt x="479867" y="0"/>
                </a:cubicBezTo>
                <a:lnTo>
                  <a:pt x="516417" y="5668"/>
                </a:lnTo>
                <a:lnTo>
                  <a:pt x="521270" y="4546"/>
                </a:lnTo>
                <a:lnTo>
                  <a:pt x="544492" y="11509"/>
                </a:lnTo>
                <a:lnTo>
                  <a:pt x="577701" y="19035"/>
                </a:lnTo>
                <a:lnTo>
                  <a:pt x="579807" y="18178"/>
                </a:lnTo>
                <a:lnTo>
                  <a:pt x="594359" y="23674"/>
                </a:lnTo>
                <a:cubicBezTo>
                  <a:pt x="599010" y="26137"/>
                  <a:pt x="657326" y="24318"/>
                  <a:pt x="660563" y="28211"/>
                </a:cubicBezTo>
                <a:cubicBezTo>
                  <a:pt x="711851" y="10010"/>
                  <a:pt x="704243" y="35086"/>
                  <a:pt x="759047" y="33678"/>
                </a:cubicBezTo>
                <a:lnTo>
                  <a:pt x="797373" y="29290"/>
                </a:lnTo>
                <a:lnTo>
                  <a:pt x="800100" y="29818"/>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C7E64B5-F372-4994-9DA7-98448FE92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100" y="207133"/>
            <a:ext cx="10845798" cy="6443735"/>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5F6F5"/>
          </a:solidFill>
          <a:ln>
            <a:noFill/>
          </a:ln>
          <a:effectLst>
            <a:outerShdw blurRad="38100" dist="38100" dir="42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Marcador de contenido 5" descr="Imagen que contiene Interfaz de usuario gráfica&#10;&#10;Descripción generada automáticamente">
            <a:extLst>
              <a:ext uri="{FF2B5EF4-FFF2-40B4-BE49-F238E27FC236}">
                <a16:creationId xmlns:a16="http://schemas.microsoft.com/office/drawing/2014/main" id="{8F8C9CFF-FE03-A54D-A6D2-BEC2A962927D}"/>
              </a:ext>
            </a:extLst>
          </p:cNvPr>
          <p:cNvPicPr>
            <a:picLocks noGrp="1" noChangeAspect="1"/>
          </p:cNvPicPr>
          <p:nvPr>
            <p:ph idx="1"/>
          </p:nvPr>
        </p:nvPicPr>
        <p:blipFill rotWithShape="1">
          <a:blip r:embed="rId5"/>
          <a:srcRect t="5642" r="-1" b="-1"/>
          <a:stretch/>
        </p:blipFill>
        <p:spPr>
          <a:xfrm>
            <a:off x="763968" y="289245"/>
            <a:ext cx="10664062" cy="6288976"/>
          </a:xfrm>
          <a:prstGeom prst="rect">
            <a:avLst/>
          </a:prstGeom>
        </p:spPr>
      </p:pic>
      <p:sp>
        <p:nvSpPr>
          <p:cNvPr id="22" name="CuadroTexto 21">
            <a:extLst>
              <a:ext uri="{FF2B5EF4-FFF2-40B4-BE49-F238E27FC236}">
                <a16:creationId xmlns:a16="http://schemas.microsoft.com/office/drawing/2014/main" id="{6B68BA42-8259-4D40-A484-F49DD98E9AAA}"/>
              </a:ext>
            </a:extLst>
          </p:cNvPr>
          <p:cNvSpPr txBox="1"/>
          <p:nvPr/>
        </p:nvSpPr>
        <p:spPr>
          <a:xfrm>
            <a:off x="5468332" y="115149"/>
            <a:ext cx="4064000" cy="523220"/>
          </a:xfrm>
          <a:prstGeom prst="rect">
            <a:avLst/>
          </a:prstGeom>
          <a:noFill/>
        </p:spPr>
        <p:txBody>
          <a:bodyPr wrap="square" rtlCol="0">
            <a:spAutoFit/>
          </a:bodyPr>
          <a:lstStyle/>
          <a:p>
            <a:r>
              <a:rPr lang="es-CO" sz="2800" dirty="0">
                <a:latin typeface="+mj-lt"/>
              </a:rPr>
              <a:t>CASO B</a:t>
            </a:r>
          </a:p>
        </p:txBody>
      </p:sp>
    </p:spTree>
    <p:extLst>
      <p:ext uri="{BB962C8B-B14F-4D97-AF65-F5344CB8AC3E}">
        <p14:creationId xmlns:p14="http://schemas.microsoft.com/office/powerpoint/2010/main" val="1779810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 Histograma&#10;&#10;Descripción generada automáticamente">
            <a:extLst>
              <a:ext uri="{FF2B5EF4-FFF2-40B4-BE49-F238E27FC236}">
                <a16:creationId xmlns:a16="http://schemas.microsoft.com/office/drawing/2014/main" id="{BEE2A51A-A1F0-214B-9CD5-FDC1E0DBCEAF}"/>
              </a:ext>
            </a:extLst>
          </p:cNvPr>
          <p:cNvPicPr>
            <a:picLocks noGrp="1" noChangeAspect="1"/>
          </p:cNvPicPr>
          <p:nvPr>
            <p:ph idx="1"/>
          </p:nvPr>
        </p:nvPicPr>
        <p:blipFill rotWithShape="1">
          <a:blip r:embed="rId2"/>
          <a:srcRect t="2920" r="-1" b="2721"/>
          <a:stretch/>
        </p:blipFill>
        <p:spPr>
          <a:xfrm>
            <a:off x="763968" y="289245"/>
            <a:ext cx="10664062" cy="6288976"/>
          </a:xfrm>
          <a:prstGeom prst="rect">
            <a:avLst/>
          </a:prstGeom>
        </p:spPr>
      </p:pic>
      <p:sp>
        <p:nvSpPr>
          <p:cNvPr id="9" name="CuadroTexto 8">
            <a:extLst>
              <a:ext uri="{FF2B5EF4-FFF2-40B4-BE49-F238E27FC236}">
                <a16:creationId xmlns:a16="http://schemas.microsoft.com/office/drawing/2014/main" id="{B500BEEF-8758-D74C-B3F1-B46C620CB066}"/>
              </a:ext>
            </a:extLst>
          </p:cNvPr>
          <p:cNvSpPr txBox="1"/>
          <p:nvPr/>
        </p:nvSpPr>
        <p:spPr>
          <a:xfrm>
            <a:off x="3639532" y="279779"/>
            <a:ext cx="7788498" cy="523220"/>
          </a:xfrm>
          <a:prstGeom prst="rect">
            <a:avLst/>
          </a:prstGeom>
          <a:noFill/>
        </p:spPr>
        <p:txBody>
          <a:bodyPr wrap="square" rtlCol="0">
            <a:spAutoFit/>
          </a:bodyPr>
          <a:lstStyle/>
          <a:p>
            <a:r>
              <a:rPr lang="es-CO" sz="2800" dirty="0">
                <a:latin typeface="+mj-lt"/>
              </a:rPr>
              <a:t>CASO C, frecuencia square(t) &gt;&gt;&gt; frecuencia sin(t)</a:t>
            </a:r>
          </a:p>
        </p:txBody>
      </p:sp>
    </p:spTree>
    <p:extLst>
      <p:ext uri="{BB962C8B-B14F-4D97-AF65-F5344CB8AC3E}">
        <p14:creationId xmlns:p14="http://schemas.microsoft.com/office/powerpoint/2010/main" val="1255755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Gráfico, Gráfico de barras&#10;&#10;Descripción generada automáticamente">
            <a:extLst>
              <a:ext uri="{FF2B5EF4-FFF2-40B4-BE49-F238E27FC236}">
                <a16:creationId xmlns:a16="http://schemas.microsoft.com/office/drawing/2014/main" id="{C630353D-AF10-E842-8FC2-1CF3ACD37D70}"/>
              </a:ext>
            </a:extLst>
          </p:cNvPr>
          <p:cNvPicPr>
            <a:picLocks noChangeAspect="1"/>
          </p:cNvPicPr>
          <p:nvPr/>
        </p:nvPicPr>
        <p:blipFill>
          <a:blip r:embed="rId2"/>
          <a:stretch>
            <a:fillRect/>
          </a:stretch>
        </p:blipFill>
        <p:spPr>
          <a:xfrm>
            <a:off x="609600" y="0"/>
            <a:ext cx="10972800" cy="6858000"/>
          </a:xfrm>
          <a:prstGeom prst="rect">
            <a:avLst/>
          </a:prstGeom>
        </p:spPr>
      </p:pic>
      <p:sp>
        <p:nvSpPr>
          <p:cNvPr id="9" name="CuadroTexto 8">
            <a:extLst>
              <a:ext uri="{FF2B5EF4-FFF2-40B4-BE49-F238E27FC236}">
                <a16:creationId xmlns:a16="http://schemas.microsoft.com/office/drawing/2014/main" id="{B500BEEF-8758-D74C-B3F1-B46C620CB066}"/>
              </a:ext>
            </a:extLst>
          </p:cNvPr>
          <p:cNvSpPr txBox="1"/>
          <p:nvPr/>
        </p:nvSpPr>
        <p:spPr>
          <a:xfrm>
            <a:off x="3793902" y="161245"/>
            <a:ext cx="7788498" cy="523220"/>
          </a:xfrm>
          <a:prstGeom prst="rect">
            <a:avLst/>
          </a:prstGeom>
          <a:noFill/>
        </p:spPr>
        <p:txBody>
          <a:bodyPr wrap="square" rtlCol="0">
            <a:spAutoFit/>
          </a:bodyPr>
          <a:lstStyle/>
          <a:p>
            <a:r>
              <a:rPr lang="es-CO" sz="2800" dirty="0">
                <a:latin typeface="+mj-lt"/>
              </a:rPr>
              <a:t>CASO C, frecuencia square(t) &lt;&lt;&lt; frecuencia sin(t)</a:t>
            </a:r>
          </a:p>
        </p:txBody>
      </p:sp>
    </p:spTree>
    <p:extLst>
      <p:ext uri="{BB962C8B-B14F-4D97-AF65-F5344CB8AC3E}">
        <p14:creationId xmlns:p14="http://schemas.microsoft.com/office/powerpoint/2010/main" val="3719519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p:txBody>
          <a:bodyPr/>
          <a:lstStyle/>
          <a:p>
            <a:r>
              <a:rPr lang="es-CO" dirty="0"/>
              <a:t>ANALISIS PUNTO B</a:t>
            </a:r>
          </a:p>
        </p:txBody>
      </p:sp>
      <p:sp>
        <p:nvSpPr>
          <p:cNvPr id="3" name="Marcador de contenido 2">
            <a:extLst>
              <a:ext uri="{FF2B5EF4-FFF2-40B4-BE49-F238E27FC236}">
                <a16:creationId xmlns:a16="http://schemas.microsoft.com/office/drawing/2014/main" id="{17025D57-52C5-9947-8258-210DF21ACAB5}"/>
              </a:ext>
            </a:extLst>
          </p:cNvPr>
          <p:cNvSpPr>
            <a:spLocks noGrp="1"/>
          </p:cNvSpPr>
          <p:nvPr>
            <p:ph idx="1"/>
          </p:nvPr>
        </p:nvSpPr>
        <p:spPr/>
        <p:txBody>
          <a:bodyPr>
            <a:normAutofit/>
          </a:bodyPr>
          <a:lstStyle/>
          <a:p>
            <a:r>
              <a:rPr lang="es-CO" dirty="0"/>
              <a:t>Para cualquier cantidad de señales senoidales desfasadas en el tiempo, su suma va a ser de la forma:</a:t>
            </a:r>
          </a:p>
          <a:p>
            <a:endParaRPr lang="es-CO" dirty="0"/>
          </a:p>
          <a:p>
            <a:pPr marL="0" indent="0">
              <a:buNone/>
            </a:pPr>
            <a:endParaRPr lang="es-CO" dirty="0"/>
          </a:p>
          <a:p>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x</a:t>
            </a:r>
            <a:r>
              <a:rPr lang="en-US"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(t) =</a:t>
            </a:r>
            <a:r>
              <a:rPr lang="es-CO" dirty="0"/>
              <a:t> (A</a:t>
            </a:r>
            <a:r>
              <a:rPr lang="es-CO" baseline="-25000" dirty="0"/>
              <a:t>1 </a:t>
            </a:r>
            <a:r>
              <a:rPr lang="es-CO" dirty="0"/>
              <a:t>+A</a:t>
            </a:r>
            <a:r>
              <a:rPr lang="es-CO" baseline="-25000" dirty="0"/>
              <a:t>2</a:t>
            </a:r>
            <a:r>
              <a:rPr lang="es-CO" dirty="0"/>
              <a:t>+…+A</a:t>
            </a:r>
            <a:r>
              <a:rPr lang="es-CO" baseline="-25000" dirty="0"/>
              <a:t>n</a:t>
            </a:r>
            <a:r>
              <a:rPr lang="es-CO" dirty="0"/>
              <a:t>)sen (2</a:t>
            </a:r>
            <a:r>
              <a:rPr lang="en-US" dirty="0"/>
              <a:t>π(f</a:t>
            </a:r>
            <a:r>
              <a:rPr lang="en-US" baseline="-25000" dirty="0"/>
              <a:t>1</a:t>
            </a:r>
            <a:r>
              <a:rPr lang="en-US" dirty="0"/>
              <a:t> +f</a:t>
            </a:r>
            <a:r>
              <a:rPr lang="en-US" baseline="-25000" dirty="0"/>
              <a:t>2</a:t>
            </a:r>
            <a:r>
              <a:rPr lang="en-US" dirty="0"/>
              <a:t>+…+</a:t>
            </a:r>
            <a:r>
              <a:rPr lang="en-US" dirty="0" err="1"/>
              <a:t>f</a:t>
            </a:r>
            <a:r>
              <a:rPr lang="en-US" baseline="-25000" dirty="0" err="1"/>
              <a:t>n</a:t>
            </a:r>
            <a:r>
              <a:rPr lang="en-US" dirty="0"/>
              <a:t> )t + (</a:t>
            </a:r>
            <a:r>
              <a:rPr lang="el-GR" dirty="0"/>
              <a:t>θ</a:t>
            </a:r>
            <a:r>
              <a:rPr lang="en-US" baseline="-25000" dirty="0"/>
              <a:t>1</a:t>
            </a:r>
            <a:r>
              <a:rPr lang="en-US" dirty="0"/>
              <a:t>+</a:t>
            </a:r>
            <a:r>
              <a:rPr lang="el-GR" dirty="0"/>
              <a:t>θ</a:t>
            </a:r>
            <a:r>
              <a:rPr lang="en-US" baseline="-25000" dirty="0"/>
              <a:t>2</a:t>
            </a:r>
            <a:r>
              <a:rPr lang="en-US" dirty="0"/>
              <a:t>+…+</a:t>
            </a:r>
            <a:r>
              <a:rPr lang="el-GR" dirty="0"/>
              <a:t>θ</a:t>
            </a:r>
            <a:r>
              <a:rPr lang="en-US" baseline="-25000" dirty="0"/>
              <a:t>n</a:t>
            </a:r>
            <a:r>
              <a:rPr lang="en-US" dirty="0"/>
              <a:t>))</a:t>
            </a:r>
          </a:p>
          <a:p>
            <a:pPr marL="0" indent="0">
              <a:buNone/>
            </a:pPr>
            <a:endParaRPr lang="en-US" dirty="0"/>
          </a:p>
          <a:p>
            <a:r>
              <a:rPr lang="en-US" dirty="0" err="1"/>
              <a:t>Donde</a:t>
            </a:r>
            <a:r>
              <a:rPr lang="en-US" dirty="0"/>
              <a:t> y(t) = </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x</a:t>
            </a:r>
            <a:r>
              <a:rPr lang="en-US"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(t) , la </a:t>
            </a:r>
            <a:r>
              <a:rPr lang="en-US" dirty="0" err="1">
                <a:latin typeface="Times New Roman" panose="02020603050405020304" pitchFamily="18" charset="0"/>
                <a:cs typeface="Times New Roman" panose="02020603050405020304" pitchFamily="18" charset="0"/>
              </a:rPr>
              <a:t>cual</a:t>
            </a:r>
            <a:r>
              <a:rPr lang="en-US" dirty="0">
                <a:latin typeface="Times New Roman" panose="02020603050405020304" pitchFamily="18" charset="0"/>
                <a:cs typeface="Times New Roman" panose="02020603050405020304" pitchFamily="18" charset="0"/>
              </a:rPr>
              <a:t> es la una </a:t>
            </a:r>
            <a:r>
              <a:rPr lang="en-US" dirty="0" err="1">
                <a:latin typeface="Times New Roman" panose="02020603050405020304" pitchFamily="18" charset="0"/>
                <a:cs typeface="Times New Roman" panose="02020603050405020304" pitchFamily="18" charset="0"/>
              </a:rPr>
              <a:t>señal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resultante</a:t>
            </a:r>
            <a:r>
              <a:rPr lang="en-US" dirty="0">
                <a:latin typeface="Times New Roman" panose="02020603050405020304" pitchFamily="18" charset="0"/>
                <a:cs typeface="Times New Roman" panose="02020603050405020304" pitchFamily="18" charset="0"/>
              </a:rPr>
              <a:t> de la </a:t>
            </a:r>
            <a:r>
              <a:rPr lang="en-US" dirty="0" err="1">
                <a:latin typeface="Times New Roman" panose="02020603050405020304" pitchFamily="18" charset="0"/>
                <a:cs typeface="Times New Roman" panose="02020603050405020304" pitchFamily="18" charset="0"/>
              </a:rPr>
              <a:t>sumatoria</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senoidales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desfasadas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a:t>
            </a:r>
            <a:r>
              <a:rPr lang="en-US" dirty="0">
                <a:latin typeface="Times New Roman" panose="02020603050405020304" pitchFamily="18" charset="0"/>
                <a:cs typeface="Times New Roman" panose="02020603050405020304" pitchFamily="18" charset="0"/>
              </a:rPr>
              <a:t> el </a:t>
            </a:r>
            <a:r>
              <a:rPr lang="en-US" dirty="0" err="1">
                <a:latin typeface="Times New Roman" panose="02020603050405020304" pitchFamily="18" charset="0"/>
                <a:cs typeface="Times New Roman" panose="02020603050405020304" pitchFamily="18" charset="0"/>
              </a:rPr>
              <a:t>tiempo</a:t>
            </a:r>
            <a:r>
              <a:rPr lang="en-US" dirty="0">
                <a:latin typeface="Times New Roman" panose="02020603050405020304" pitchFamily="18" charset="0"/>
                <a:cs typeface="Times New Roman" panose="02020603050405020304" pitchFamily="18" charset="0"/>
              </a:rPr>
              <a:t>. Y sus </a:t>
            </a:r>
            <a:r>
              <a:rPr lang="en-US" dirty="0" err="1">
                <a:latin typeface="Times New Roman" panose="02020603050405020304" pitchFamily="18" charset="0"/>
                <a:cs typeface="Times New Roman" panose="02020603050405020304" pitchFamily="18" charset="0"/>
              </a:rPr>
              <a:t>componentes</a:t>
            </a:r>
            <a:r>
              <a:rPr lang="en-US" dirty="0">
                <a:latin typeface="Times New Roman" panose="02020603050405020304" pitchFamily="18" charset="0"/>
                <a:cs typeface="Times New Roman" panose="02020603050405020304" pitchFamily="18" charset="0"/>
              </a:rPr>
              <a:t> son la </a:t>
            </a:r>
            <a:r>
              <a:rPr lang="en-US" dirty="0" err="1">
                <a:latin typeface="Times New Roman" panose="02020603050405020304" pitchFamily="18" charset="0"/>
                <a:cs typeface="Times New Roman" panose="02020603050405020304" pitchFamily="18" charset="0"/>
              </a:rPr>
              <a:t>sumatoria</a:t>
            </a:r>
            <a:r>
              <a:rPr lang="en-US" dirty="0">
                <a:latin typeface="Times New Roman" panose="02020603050405020304" pitchFamily="18" charset="0"/>
                <a:cs typeface="Times New Roman" panose="02020603050405020304" pitchFamily="18" charset="0"/>
              </a:rPr>
              <a:t> de las </a:t>
            </a:r>
            <a:r>
              <a:rPr lang="en-US" dirty="0" err="1">
                <a:latin typeface="Times New Roman" panose="02020603050405020304" pitchFamily="18" charset="0"/>
                <a:cs typeface="Times New Roman" panose="02020603050405020304" pitchFamily="18" charset="0"/>
              </a:rPr>
              <a:t>componentes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respectivas</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cada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señal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involucrada</a:t>
            </a:r>
            <a:r>
              <a:rPr lang="en-US" dirty="0">
                <a:latin typeface="Times New Roman" panose="02020603050405020304" pitchFamily="18" charset="0"/>
                <a:cs typeface="Times New Roman" panose="02020603050405020304" pitchFamily="18" charset="0"/>
              </a:rPr>
              <a:t>, es </a:t>
            </a:r>
            <a:r>
              <a:rPr lang="en-US" dirty="0" err="1">
                <a:latin typeface="Times New Roman" panose="02020603050405020304" pitchFamily="18" charset="0"/>
                <a:cs typeface="Times New Roman" panose="02020603050405020304" pitchFamily="18" charset="0"/>
              </a:rPr>
              <a:t>decir</a:t>
            </a:r>
            <a:r>
              <a:rPr lang="en-US" dirty="0">
                <a:latin typeface="Times New Roman" panose="02020603050405020304" pitchFamily="18" charset="0"/>
                <a:cs typeface="Times New Roman" panose="02020603050405020304" pitchFamily="18" charset="0"/>
              </a:rPr>
              <a:t> que </a:t>
            </a:r>
            <a:r>
              <a:rPr lang="en-US" dirty="0" err="1">
                <a:latin typeface="Times New Roman" panose="02020603050405020304" pitchFamily="18" charset="0"/>
                <a:cs typeface="Times New Roman" panose="02020603050405020304" pitchFamily="18" charset="0"/>
              </a:rPr>
              <a:t>su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amplitud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 ser la </a:t>
            </a:r>
            <a:r>
              <a:rPr lang="en-US" dirty="0" err="1">
                <a:latin typeface="Times New Roman" panose="02020603050405020304" pitchFamily="18" charset="0"/>
                <a:cs typeface="Times New Roman" panose="02020603050405020304" pitchFamily="18" charset="0"/>
              </a:rPr>
              <a:t>suma</a:t>
            </a:r>
            <a:r>
              <a:rPr lang="en-US" dirty="0">
                <a:latin typeface="Times New Roman" panose="02020603050405020304" pitchFamily="18" charset="0"/>
                <a:cs typeface="Times New Roman" panose="02020603050405020304" pitchFamily="18" charset="0"/>
              </a:rPr>
              <a:t> de las amplitudes de las </a:t>
            </a:r>
            <a:r>
              <a:rPr lang="en-US" dirty="0" err="1">
                <a:latin typeface="Times New Roman" panose="02020603050405020304" pitchFamily="18" charset="0"/>
                <a:cs typeface="Times New Roman" panose="02020603050405020304" pitchFamily="18" charset="0"/>
              </a:rPr>
              <a:t>otras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frecuencia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 ser la </a:t>
            </a:r>
            <a:r>
              <a:rPr lang="en-US" dirty="0" err="1">
                <a:latin typeface="Times New Roman" panose="02020603050405020304" pitchFamily="18" charset="0"/>
                <a:cs typeface="Times New Roman" panose="02020603050405020304" pitchFamily="18" charset="0"/>
              </a:rPr>
              <a:t>suma</a:t>
            </a:r>
            <a:r>
              <a:rPr lang="en-US" dirty="0">
                <a:latin typeface="Times New Roman" panose="02020603050405020304" pitchFamily="18" charset="0"/>
                <a:cs typeface="Times New Roman" panose="02020603050405020304" pitchFamily="18" charset="0"/>
              </a:rPr>
              <a:t> de las </a:t>
            </a:r>
            <a:r>
              <a:rPr lang="en-US" dirty="0" err="1">
                <a:latin typeface="Times New Roman" panose="02020603050405020304" pitchFamily="18" charset="0"/>
                <a:cs typeface="Times New Roman" panose="02020603050405020304" pitchFamily="18" charset="0"/>
              </a:rPr>
              <a:t>frecuencias</a:t>
            </a:r>
            <a:r>
              <a:rPr lang="en-US" dirty="0">
                <a:latin typeface="Times New Roman" panose="02020603050405020304" pitchFamily="18" charset="0"/>
                <a:cs typeface="Times New Roman" panose="02020603050405020304" pitchFamily="18" charset="0"/>
              </a:rPr>
              <a:t> de las </a:t>
            </a:r>
            <a:r>
              <a:rPr lang="en-US" dirty="0" err="1">
                <a:latin typeface="Times New Roman" panose="02020603050405020304" pitchFamily="18" charset="0"/>
                <a:cs typeface="Times New Roman" panose="02020603050405020304" pitchFamily="18" charset="0"/>
              </a:rPr>
              <a:t>otras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etc</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0733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p:txBody>
          <a:bodyPr/>
          <a:lstStyle/>
          <a:p>
            <a:r>
              <a:rPr lang="es-CO" dirty="0"/>
              <a:t>ANALISIS PUNTO B</a:t>
            </a:r>
          </a:p>
        </p:txBody>
      </p:sp>
      <p:sp>
        <p:nvSpPr>
          <p:cNvPr id="3" name="Marcador de contenido 2">
            <a:extLst>
              <a:ext uri="{FF2B5EF4-FFF2-40B4-BE49-F238E27FC236}">
                <a16:creationId xmlns:a16="http://schemas.microsoft.com/office/drawing/2014/main" id="{17025D57-52C5-9947-8258-210DF21ACAB5}"/>
              </a:ext>
            </a:extLst>
          </p:cNvPr>
          <p:cNvSpPr>
            <a:spLocks noGrp="1"/>
          </p:cNvSpPr>
          <p:nvPr>
            <p:ph idx="1"/>
          </p:nvPr>
        </p:nvSpPr>
        <p:spPr/>
        <p:txBody>
          <a:bodyPr>
            <a:normAutofit/>
          </a:bodyPr>
          <a:lstStyle/>
          <a:p>
            <a:endParaRPr lang="es-CO" dirty="0"/>
          </a:p>
          <a:p>
            <a:r>
              <a:rPr lang="es-CO" dirty="0"/>
              <a:t>Nota: A pesar de que una señal senoidal no esté desfasada en el tiempo, es decir que su fase = 0, el tratamiento en la sumatoria va a ser el mismo, es decir, que si hay otras señales desfasadas sumadas a una senal con fase = 0, se suma ese 0 en la sumatoria de desfases de las señales.</a:t>
            </a:r>
          </a:p>
        </p:txBody>
      </p:sp>
    </p:spTree>
    <p:extLst>
      <p:ext uri="{BB962C8B-B14F-4D97-AF65-F5344CB8AC3E}">
        <p14:creationId xmlns:p14="http://schemas.microsoft.com/office/powerpoint/2010/main" val="2731973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p:txBody>
          <a:bodyPr/>
          <a:lstStyle/>
          <a:p>
            <a:r>
              <a:rPr lang="es-CO" dirty="0"/>
              <a:t>ANALISIS PUNTO B</a:t>
            </a:r>
          </a:p>
        </p:txBody>
      </p:sp>
      <p:sp>
        <p:nvSpPr>
          <p:cNvPr id="3" name="Marcador de contenido 2">
            <a:extLst>
              <a:ext uri="{FF2B5EF4-FFF2-40B4-BE49-F238E27FC236}">
                <a16:creationId xmlns:a16="http://schemas.microsoft.com/office/drawing/2014/main" id="{17025D57-52C5-9947-8258-210DF21ACAB5}"/>
              </a:ext>
            </a:extLst>
          </p:cNvPr>
          <p:cNvSpPr>
            <a:spLocks noGrp="1"/>
          </p:cNvSpPr>
          <p:nvPr>
            <p:ph idx="1"/>
          </p:nvPr>
        </p:nvSpPr>
        <p:spPr/>
        <p:txBody>
          <a:bodyPr>
            <a:normAutofit fontScale="92500"/>
          </a:bodyPr>
          <a:lstStyle/>
          <a:p>
            <a:pPr marL="0" indent="0">
              <a:buNone/>
            </a:pPr>
            <a:r>
              <a:rPr lang="es-CO" dirty="0"/>
              <a:t>Casos Puntuales:</a:t>
            </a:r>
          </a:p>
          <a:p>
            <a:r>
              <a:rPr lang="es-CO" dirty="0"/>
              <a:t>Cuando un conjunto de  ondas de igual amplitud, dirección y frecuencia interfieren forman una resultante que es la suma del conjunto. La suma puede variar entre los siguientes valores:</a:t>
            </a:r>
          </a:p>
          <a:p>
            <a:endParaRPr lang="es-CO" dirty="0"/>
          </a:p>
          <a:p>
            <a:pPr lvl="1"/>
            <a:r>
              <a:rPr lang="es-CO" dirty="0"/>
              <a:t>	</a:t>
            </a:r>
            <a:r>
              <a:rPr lang="es-CO" sz="2000" dirty="0"/>
              <a:t>A. Si las ondas que interfieren están en fase, la onda resultante tendrá la misma 	dirección, la misma frecuencia y su amplitud será la suma de las amplitudes de las 	ondas.</a:t>
            </a:r>
          </a:p>
          <a:p>
            <a:pPr lvl="1"/>
            <a:endParaRPr lang="es-CO" sz="2000" dirty="0"/>
          </a:p>
          <a:p>
            <a:pPr lvl="1"/>
            <a:r>
              <a:rPr lang="es-CO" sz="2000" dirty="0"/>
              <a:t>	B. Si su desfase es de 180º se anulan, no dan onda, se destruyen.</a:t>
            </a:r>
          </a:p>
          <a:p>
            <a:pPr lvl="1"/>
            <a:endParaRPr lang="es-CO" sz="2000" dirty="0"/>
          </a:p>
          <a:p>
            <a:pPr lvl="1"/>
            <a:r>
              <a:rPr lang="es-CO" sz="2000" dirty="0"/>
              <a:t>	C. Si su desfase se encuentra entre los dos valores anteriores, la onda resultante 	tendrá la suma/resta de los desfases de las dos ondas que interfieren. La 	resultante 	será distinta en cada instante.</a:t>
            </a:r>
          </a:p>
          <a:p>
            <a:endParaRPr lang="es-CO" dirty="0"/>
          </a:p>
        </p:txBody>
      </p:sp>
    </p:spTree>
    <p:extLst>
      <p:ext uri="{BB962C8B-B14F-4D97-AF65-F5344CB8AC3E}">
        <p14:creationId xmlns:p14="http://schemas.microsoft.com/office/powerpoint/2010/main" val="255780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B19C70-340D-CB4C-BCF2-CE3559F7295C}"/>
              </a:ext>
            </a:extLst>
          </p:cNvPr>
          <p:cNvSpPr>
            <a:spLocks noGrp="1"/>
          </p:cNvSpPr>
          <p:nvPr>
            <p:ph type="title"/>
          </p:nvPr>
        </p:nvSpPr>
        <p:spPr/>
        <p:txBody>
          <a:bodyPr>
            <a:normAutofit/>
          </a:bodyPr>
          <a:lstStyle/>
          <a:p>
            <a:pPr algn="ctr"/>
            <a:r>
              <a:rPr lang="es-CO" sz="4000" dirty="0"/>
              <a:t>Orden</a:t>
            </a:r>
          </a:p>
        </p:txBody>
      </p:sp>
      <p:sp>
        <p:nvSpPr>
          <p:cNvPr id="3" name="Marcador de contenido 2">
            <a:extLst>
              <a:ext uri="{FF2B5EF4-FFF2-40B4-BE49-F238E27FC236}">
                <a16:creationId xmlns:a16="http://schemas.microsoft.com/office/drawing/2014/main" id="{1DE4BD64-8BBD-C244-872D-489D11431ABF}"/>
              </a:ext>
            </a:extLst>
          </p:cNvPr>
          <p:cNvSpPr>
            <a:spLocks noGrp="1"/>
          </p:cNvSpPr>
          <p:nvPr>
            <p:ph idx="1"/>
          </p:nvPr>
        </p:nvSpPr>
        <p:spPr>
          <a:xfrm>
            <a:off x="1050879" y="2188481"/>
            <a:ext cx="9810604" cy="3924452"/>
          </a:xfrm>
        </p:spPr>
        <p:txBody>
          <a:bodyPr>
            <a:normAutofit/>
          </a:bodyPr>
          <a:lstStyle/>
          <a:p>
            <a:r>
              <a:rPr lang="es-CO" sz="3600" dirty="0"/>
              <a:t>Enunciado</a:t>
            </a:r>
          </a:p>
          <a:p>
            <a:r>
              <a:rPr lang="es-CO" sz="3600" dirty="0"/>
              <a:t>Marco teorico</a:t>
            </a:r>
          </a:p>
          <a:p>
            <a:r>
              <a:rPr lang="es-CO" sz="3600" dirty="0"/>
              <a:t>Análisis</a:t>
            </a:r>
          </a:p>
          <a:p>
            <a:r>
              <a:rPr lang="es-CO" sz="3600"/>
              <a:t>Conclusiones</a:t>
            </a:r>
            <a:endParaRPr lang="es-CO" sz="3600" dirty="0"/>
          </a:p>
          <a:p>
            <a:endParaRPr lang="es-CO" dirty="0"/>
          </a:p>
        </p:txBody>
      </p:sp>
    </p:spTree>
    <p:extLst>
      <p:ext uri="{BB962C8B-B14F-4D97-AF65-F5344CB8AC3E}">
        <p14:creationId xmlns:p14="http://schemas.microsoft.com/office/powerpoint/2010/main" val="40161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D13D8-179B-E841-AA82-434640BEAC66}"/>
              </a:ext>
            </a:extLst>
          </p:cNvPr>
          <p:cNvSpPr>
            <a:spLocks noGrp="1"/>
          </p:cNvSpPr>
          <p:nvPr>
            <p:ph type="title"/>
          </p:nvPr>
        </p:nvSpPr>
        <p:spPr>
          <a:xfrm>
            <a:off x="1050879" y="293061"/>
            <a:ext cx="9810604" cy="1216024"/>
          </a:xfrm>
        </p:spPr>
        <p:txBody>
          <a:bodyPr/>
          <a:lstStyle/>
          <a:p>
            <a:r>
              <a:rPr lang="es-CO" dirty="0"/>
              <a:t>Caso a</a:t>
            </a:r>
          </a:p>
        </p:txBody>
      </p:sp>
      <p:pic>
        <p:nvPicPr>
          <p:cNvPr id="5" name="Marcador de contenido 4" descr="Imagen que contiene Diagrama&#10;&#10;Descripción generada automáticamente">
            <a:extLst>
              <a:ext uri="{FF2B5EF4-FFF2-40B4-BE49-F238E27FC236}">
                <a16:creationId xmlns:a16="http://schemas.microsoft.com/office/drawing/2014/main" id="{4B472BA4-88E3-884A-A512-41A10EB3136D}"/>
              </a:ext>
            </a:extLst>
          </p:cNvPr>
          <p:cNvPicPr>
            <a:picLocks noGrp="1" noChangeAspect="1"/>
          </p:cNvPicPr>
          <p:nvPr>
            <p:ph idx="1"/>
          </p:nvPr>
        </p:nvPicPr>
        <p:blipFill rotWithShape="1">
          <a:blip r:embed="rId2"/>
          <a:srcRect l="10633" t="10012" r="7885" b="6643"/>
          <a:stretch/>
        </p:blipFill>
        <p:spPr>
          <a:xfrm>
            <a:off x="1050879" y="1380226"/>
            <a:ext cx="9810604" cy="5184713"/>
          </a:xfrm>
        </p:spPr>
      </p:pic>
    </p:spTree>
    <p:extLst>
      <p:ext uri="{BB962C8B-B14F-4D97-AF65-F5344CB8AC3E}">
        <p14:creationId xmlns:p14="http://schemas.microsoft.com/office/powerpoint/2010/main" val="3526533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A0D747-F38B-4A99-9985-62CE8C247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1BF32B-6CA3-4695-8A0C-1AC789B5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a:xfrm>
            <a:off x="709684" y="1562100"/>
            <a:ext cx="3795642" cy="3733800"/>
          </a:xfrm>
        </p:spPr>
        <p:txBody>
          <a:bodyPr>
            <a:normAutofit/>
          </a:bodyPr>
          <a:lstStyle/>
          <a:p>
            <a:pPr algn="ctr"/>
            <a:r>
              <a:rPr lang="es-CO" dirty="0"/>
              <a:t>Caso B</a:t>
            </a:r>
          </a:p>
        </p:txBody>
      </p:sp>
      <p:pic>
        <p:nvPicPr>
          <p:cNvPr id="6" name="Marcador de contenido 6" descr="Diagrama&#10;&#10;Descripción generada automáticamente">
            <a:extLst>
              <a:ext uri="{FF2B5EF4-FFF2-40B4-BE49-F238E27FC236}">
                <a16:creationId xmlns:a16="http://schemas.microsoft.com/office/drawing/2014/main" id="{7D83F46F-74D6-5444-94A8-87EAF4263EFE}"/>
              </a:ext>
            </a:extLst>
          </p:cNvPr>
          <p:cNvPicPr>
            <a:picLocks noChangeAspect="1"/>
          </p:cNvPicPr>
          <p:nvPr/>
        </p:nvPicPr>
        <p:blipFill rotWithShape="1">
          <a:blip r:embed="rId2"/>
          <a:srcRect l="39892" t="33182" r="35664" b="9557"/>
          <a:stretch/>
        </p:blipFill>
        <p:spPr>
          <a:xfrm>
            <a:off x="5987554" y="1008632"/>
            <a:ext cx="4857311" cy="5250182"/>
          </a:xfrm>
          <a:prstGeom prst="rect">
            <a:avLst/>
          </a:prstGeom>
        </p:spPr>
      </p:pic>
    </p:spTree>
    <p:extLst>
      <p:ext uri="{BB962C8B-B14F-4D97-AF65-F5344CB8AC3E}">
        <p14:creationId xmlns:p14="http://schemas.microsoft.com/office/powerpoint/2010/main" val="1158293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15456E-B1B1-48C1-8164-7E567F5D4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8CF0DC-D23A-4CA2-8463-27F89928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8A381C4-0C0D-491F-90D8-63CF760B4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5698">
            <a:off x="-195643" y="67946"/>
            <a:ext cx="6408310" cy="6912725"/>
          </a:xfrm>
          <a:custGeom>
            <a:avLst/>
            <a:gdLst>
              <a:gd name="connsiteX0" fmla="*/ 0 w 6408310"/>
              <a:gd name="connsiteY0" fmla="*/ 108934 h 6912725"/>
              <a:gd name="connsiteX1" fmla="*/ 1911522 w 6408310"/>
              <a:gd name="connsiteY1" fmla="*/ 0 h 6912725"/>
              <a:gd name="connsiteX2" fmla="*/ 1916026 w 6408310"/>
              <a:gd name="connsiteY2" fmla="*/ 4704 h 6912725"/>
              <a:gd name="connsiteX3" fmla="*/ 1911112 w 6408310"/>
              <a:gd name="connsiteY3" fmla="*/ 17418 h 6912725"/>
              <a:gd name="connsiteX4" fmla="*/ 1972871 w 6408310"/>
              <a:gd name="connsiteY4" fmla="*/ 72530 h 6912725"/>
              <a:gd name="connsiteX5" fmla="*/ 2069180 w 6408310"/>
              <a:gd name="connsiteY5" fmla="*/ 173199 h 6912725"/>
              <a:gd name="connsiteX6" fmla="*/ 2131569 w 6408310"/>
              <a:gd name="connsiteY6" fmla="*/ 227805 h 6912725"/>
              <a:gd name="connsiteX7" fmla="*/ 2162747 w 6408310"/>
              <a:gd name="connsiteY7" fmla="*/ 239714 h 6912725"/>
              <a:gd name="connsiteX8" fmla="*/ 2220499 w 6408310"/>
              <a:gd name="connsiteY8" fmla="*/ 289903 h 6912725"/>
              <a:gd name="connsiteX9" fmla="*/ 2381978 w 6408310"/>
              <a:gd name="connsiteY9" fmla="*/ 391093 h 6912725"/>
              <a:gd name="connsiteX10" fmla="*/ 2445910 w 6408310"/>
              <a:gd name="connsiteY10" fmla="*/ 463815 h 6912725"/>
              <a:gd name="connsiteX11" fmla="*/ 2531236 w 6408310"/>
              <a:gd name="connsiteY11" fmla="*/ 600817 h 6912725"/>
              <a:gd name="connsiteX12" fmla="*/ 2617149 w 6408310"/>
              <a:gd name="connsiteY12" fmla="*/ 703748 h 6912725"/>
              <a:gd name="connsiteX13" fmla="*/ 2650333 w 6408310"/>
              <a:gd name="connsiteY13" fmla="*/ 720900 h 6912725"/>
              <a:gd name="connsiteX14" fmla="*/ 2705541 w 6408310"/>
              <a:gd name="connsiteY14" fmla="*/ 750090 h 6912725"/>
              <a:gd name="connsiteX15" fmla="*/ 2757210 w 6408310"/>
              <a:gd name="connsiteY15" fmla="*/ 789489 h 6912725"/>
              <a:gd name="connsiteX16" fmla="*/ 2791660 w 6408310"/>
              <a:gd name="connsiteY16" fmla="*/ 816041 h 6912725"/>
              <a:gd name="connsiteX17" fmla="*/ 2840975 w 6408310"/>
              <a:gd name="connsiteY17" fmla="*/ 842225 h 6912725"/>
              <a:gd name="connsiteX18" fmla="*/ 2917970 w 6408310"/>
              <a:gd name="connsiteY18" fmla="*/ 879392 h 6912725"/>
              <a:gd name="connsiteX19" fmla="*/ 2957236 w 6408310"/>
              <a:gd name="connsiteY19" fmla="*/ 906835 h 6912725"/>
              <a:gd name="connsiteX20" fmla="*/ 3117215 w 6408310"/>
              <a:gd name="connsiteY20" fmla="*/ 1073714 h 6912725"/>
              <a:gd name="connsiteX21" fmla="*/ 3250958 w 6408310"/>
              <a:gd name="connsiteY21" fmla="*/ 1130397 h 6912725"/>
              <a:gd name="connsiteX22" fmla="*/ 3496717 w 6408310"/>
              <a:gd name="connsiteY22" fmla="*/ 1260412 h 6912725"/>
              <a:gd name="connsiteX23" fmla="*/ 3494992 w 6408310"/>
              <a:gd name="connsiteY23" fmla="*/ 1268283 h 6912725"/>
              <a:gd name="connsiteX24" fmla="*/ 3508993 w 6408310"/>
              <a:gd name="connsiteY24" fmla="*/ 1287737 h 6912725"/>
              <a:gd name="connsiteX25" fmla="*/ 3512115 w 6408310"/>
              <a:gd name="connsiteY25" fmla="*/ 1288544 h 6912725"/>
              <a:gd name="connsiteX26" fmla="*/ 3548697 w 6408310"/>
              <a:gd name="connsiteY26" fmla="*/ 1363739 h 6912725"/>
              <a:gd name="connsiteX27" fmla="*/ 3656567 w 6408310"/>
              <a:gd name="connsiteY27" fmla="*/ 1479533 h 6912725"/>
              <a:gd name="connsiteX28" fmla="*/ 3661987 w 6408310"/>
              <a:gd name="connsiteY28" fmla="*/ 1491779 h 6912725"/>
              <a:gd name="connsiteX29" fmla="*/ 3667389 w 6408310"/>
              <a:gd name="connsiteY29" fmla="*/ 1495409 h 6912725"/>
              <a:gd name="connsiteX30" fmla="*/ 3800461 w 6408310"/>
              <a:gd name="connsiteY30" fmla="*/ 1696689 h 6912725"/>
              <a:gd name="connsiteX31" fmla="*/ 3933737 w 6408310"/>
              <a:gd name="connsiteY31" fmla="*/ 1853325 h 6912725"/>
              <a:gd name="connsiteX32" fmla="*/ 3946446 w 6408310"/>
              <a:gd name="connsiteY32" fmla="*/ 1903446 h 6912725"/>
              <a:gd name="connsiteX33" fmla="*/ 3960581 w 6408310"/>
              <a:gd name="connsiteY33" fmla="*/ 1913244 h 6912725"/>
              <a:gd name="connsiteX34" fmla="*/ 4015111 w 6408310"/>
              <a:gd name="connsiteY34" fmla="*/ 1956512 h 6912725"/>
              <a:gd name="connsiteX35" fmla="*/ 4070740 w 6408310"/>
              <a:gd name="connsiteY35" fmla="*/ 1999693 h 6912725"/>
              <a:gd name="connsiteX36" fmla="*/ 4091495 w 6408310"/>
              <a:gd name="connsiteY36" fmla="*/ 2064313 h 6912725"/>
              <a:gd name="connsiteX37" fmla="*/ 4118353 w 6408310"/>
              <a:gd name="connsiteY37" fmla="*/ 2073901 h 6912725"/>
              <a:gd name="connsiteX38" fmla="*/ 4123293 w 6408310"/>
              <a:gd name="connsiteY38" fmla="*/ 2075261 h 6912725"/>
              <a:gd name="connsiteX39" fmla="*/ 4166582 w 6408310"/>
              <a:gd name="connsiteY39" fmla="*/ 2120685 h 6912725"/>
              <a:gd name="connsiteX40" fmla="*/ 4213721 w 6408310"/>
              <a:gd name="connsiteY40" fmla="*/ 2168493 h 6912725"/>
              <a:gd name="connsiteX41" fmla="*/ 4250795 w 6408310"/>
              <a:gd name="connsiteY41" fmla="*/ 2261746 h 6912725"/>
              <a:gd name="connsiteX42" fmla="*/ 4295408 w 6408310"/>
              <a:gd name="connsiteY42" fmla="*/ 2340515 h 6912725"/>
              <a:gd name="connsiteX43" fmla="*/ 4318976 w 6408310"/>
              <a:gd name="connsiteY43" fmla="*/ 2371504 h 6912725"/>
              <a:gd name="connsiteX44" fmla="*/ 4323314 w 6408310"/>
              <a:gd name="connsiteY44" fmla="*/ 2378166 h 6912725"/>
              <a:gd name="connsiteX45" fmla="*/ 4323235 w 6408310"/>
              <a:gd name="connsiteY45" fmla="*/ 2378475 h 6912725"/>
              <a:gd name="connsiteX46" fmla="*/ 4327479 w 6408310"/>
              <a:gd name="connsiteY46" fmla="*/ 2385858 h 6912725"/>
              <a:gd name="connsiteX47" fmla="*/ 4331226 w 6408310"/>
              <a:gd name="connsiteY47" fmla="*/ 2390318 h 6912725"/>
              <a:gd name="connsiteX48" fmla="*/ 4339643 w 6408310"/>
              <a:gd name="connsiteY48" fmla="*/ 2403246 h 6912725"/>
              <a:gd name="connsiteX49" fmla="*/ 4341435 w 6408310"/>
              <a:gd name="connsiteY49" fmla="*/ 2408870 h 6912725"/>
              <a:gd name="connsiteX50" fmla="*/ 4340548 w 6408310"/>
              <a:gd name="connsiteY50" fmla="*/ 2412798 h 6912725"/>
              <a:gd name="connsiteX51" fmla="*/ 4351634 w 6408310"/>
              <a:gd name="connsiteY51" fmla="*/ 2443869 h 6912725"/>
              <a:gd name="connsiteX52" fmla="*/ 4380688 w 6408310"/>
              <a:gd name="connsiteY52" fmla="*/ 2504819 h 6912725"/>
              <a:gd name="connsiteX53" fmla="*/ 4399892 w 6408310"/>
              <a:gd name="connsiteY53" fmla="*/ 2537002 h 6912725"/>
              <a:gd name="connsiteX54" fmla="*/ 4449690 w 6408310"/>
              <a:gd name="connsiteY54" fmla="*/ 2628144 h 6912725"/>
              <a:gd name="connsiteX55" fmla="*/ 4512427 w 6408310"/>
              <a:gd name="connsiteY55" fmla="*/ 2840755 h 6912725"/>
              <a:gd name="connsiteX56" fmla="*/ 4591091 w 6408310"/>
              <a:gd name="connsiteY56" fmla="*/ 3036586 h 6912725"/>
              <a:gd name="connsiteX57" fmla="*/ 4757297 w 6408310"/>
              <a:gd name="connsiteY57" fmla="*/ 3388741 h 6912725"/>
              <a:gd name="connsiteX58" fmla="*/ 4755264 w 6408310"/>
              <a:gd name="connsiteY58" fmla="*/ 3461211 h 6912725"/>
              <a:gd name="connsiteX59" fmla="*/ 4776842 w 6408310"/>
              <a:gd name="connsiteY59" fmla="*/ 3503606 h 6912725"/>
              <a:gd name="connsiteX60" fmla="*/ 4815953 w 6408310"/>
              <a:gd name="connsiteY60" fmla="*/ 3543897 h 6912725"/>
              <a:gd name="connsiteX61" fmla="*/ 4826382 w 6408310"/>
              <a:gd name="connsiteY61" fmla="*/ 3589602 h 6912725"/>
              <a:gd name="connsiteX62" fmla="*/ 4900664 w 6408310"/>
              <a:gd name="connsiteY62" fmla="*/ 3697326 h 6912725"/>
              <a:gd name="connsiteX63" fmla="*/ 4944717 w 6408310"/>
              <a:gd name="connsiteY63" fmla="*/ 3795461 h 6912725"/>
              <a:gd name="connsiteX64" fmla="*/ 4981260 w 6408310"/>
              <a:gd name="connsiteY64" fmla="*/ 3887734 h 6912725"/>
              <a:gd name="connsiteX65" fmla="*/ 5000423 w 6408310"/>
              <a:gd name="connsiteY65" fmla="*/ 3933089 h 6912725"/>
              <a:gd name="connsiteX66" fmla="*/ 5033013 w 6408310"/>
              <a:gd name="connsiteY66" fmla="*/ 3937041 h 6912725"/>
              <a:gd name="connsiteX67" fmla="*/ 5081597 w 6408310"/>
              <a:gd name="connsiteY67" fmla="*/ 4013154 h 6912725"/>
              <a:gd name="connsiteX68" fmla="*/ 5088052 w 6408310"/>
              <a:gd name="connsiteY68" fmla="*/ 4027525 h 6912725"/>
              <a:gd name="connsiteX69" fmla="*/ 5189054 w 6408310"/>
              <a:gd name="connsiteY69" fmla="*/ 4098668 h 6912725"/>
              <a:gd name="connsiteX70" fmla="*/ 5228545 w 6408310"/>
              <a:gd name="connsiteY70" fmla="*/ 4146658 h 6912725"/>
              <a:gd name="connsiteX71" fmla="*/ 5268336 w 6408310"/>
              <a:gd name="connsiteY71" fmla="*/ 4194504 h 6912725"/>
              <a:gd name="connsiteX72" fmla="*/ 5317950 w 6408310"/>
              <a:gd name="connsiteY72" fmla="*/ 4267325 h 6912725"/>
              <a:gd name="connsiteX73" fmla="*/ 5598270 w 6408310"/>
              <a:gd name="connsiteY73" fmla="*/ 4563876 h 6912725"/>
              <a:gd name="connsiteX74" fmla="*/ 5833068 w 6408310"/>
              <a:gd name="connsiteY74" fmla="*/ 5016605 h 6912725"/>
              <a:gd name="connsiteX75" fmla="*/ 6045916 w 6408310"/>
              <a:gd name="connsiteY75" fmla="*/ 5405287 h 6912725"/>
              <a:gd name="connsiteX76" fmla="*/ 6117737 w 6408310"/>
              <a:gd name="connsiteY76" fmla="*/ 5538137 h 6912725"/>
              <a:gd name="connsiteX77" fmla="*/ 6144230 w 6408310"/>
              <a:gd name="connsiteY77" fmla="*/ 5635151 h 6912725"/>
              <a:gd name="connsiteX78" fmla="*/ 6176742 w 6408310"/>
              <a:gd name="connsiteY78" fmla="*/ 5809044 h 6912725"/>
              <a:gd name="connsiteX79" fmla="*/ 6245199 w 6408310"/>
              <a:gd name="connsiteY79" fmla="*/ 6038018 h 6912725"/>
              <a:gd name="connsiteX80" fmla="*/ 6303931 w 6408310"/>
              <a:gd name="connsiteY80" fmla="*/ 6175618 h 6912725"/>
              <a:gd name="connsiteX81" fmla="*/ 6336313 w 6408310"/>
              <a:gd name="connsiteY81" fmla="*/ 6345837 h 6912725"/>
              <a:gd name="connsiteX82" fmla="*/ 6401195 w 6408310"/>
              <a:gd name="connsiteY82" fmla="*/ 6542084 h 6912725"/>
              <a:gd name="connsiteX83" fmla="*/ 6408310 w 6408310"/>
              <a:gd name="connsiteY83" fmla="*/ 6612865 h 6912725"/>
              <a:gd name="connsiteX84" fmla="*/ 1146484 w 6408310"/>
              <a:gd name="connsiteY84" fmla="*/ 6912725 h 6912725"/>
              <a:gd name="connsiteX85" fmla="*/ 1108438 w 6408310"/>
              <a:gd name="connsiteY85" fmla="*/ 6825083 h 6912725"/>
              <a:gd name="connsiteX86" fmla="*/ 997867 w 6408310"/>
              <a:gd name="connsiteY86" fmla="*/ 6378703 h 6912725"/>
              <a:gd name="connsiteX87" fmla="*/ 858750 w 6408310"/>
              <a:gd name="connsiteY87" fmla="*/ 5923784 h 6912725"/>
              <a:gd name="connsiteX88" fmla="*/ 860408 w 6408310"/>
              <a:gd name="connsiteY88" fmla="*/ 5860728 h 6912725"/>
              <a:gd name="connsiteX89" fmla="*/ 853644 w 6408310"/>
              <a:gd name="connsiteY89" fmla="*/ 5771381 h 6912725"/>
              <a:gd name="connsiteX90" fmla="*/ 852164 w 6408310"/>
              <a:gd name="connsiteY90" fmla="*/ 5615193 h 6912725"/>
              <a:gd name="connsiteX91" fmla="*/ 831986 w 6408310"/>
              <a:gd name="connsiteY91" fmla="*/ 5402745 h 6912725"/>
              <a:gd name="connsiteX92" fmla="*/ 759590 w 6408310"/>
              <a:gd name="connsiteY92" fmla="*/ 5239800 h 6912725"/>
              <a:gd name="connsiteX93" fmla="*/ 767251 w 6408310"/>
              <a:gd name="connsiteY93" fmla="*/ 5227414 h 6912725"/>
              <a:gd name="connsiteX94" fmla="*/ 745427 w 6408310"/>
              <a:gd name="connsiteY94" fmla="*/ 5118958 h 6912725"/>
              <a:gd name="connsiteX95" fmla="*/ 635950 w 6408310"/>
              <a:gd name="connsiteY95" fmla="*/ 4788294 h 6912725"/>
              <a:gd name="connsiteX96" fmla="*/ 558787 w 6408310"/>
              <a:gd name="connsiteY96" fmla="*/ 4518070 h 6912725"/>
              <a:gd name="connsiteX97" fmla="*/ 555530 w 6408310"/>
              <a:gd name="connsiteY97" fmla="*/ 4444433 h 6912725"/>
              <a:gd name="connsiteX98" fmla="*/ 549378 w 6408310"/>
              <a:gd name="connsiteY98" fmla="*/ 4320965 h 6912725"/>
              <a:gd name="connsiteX99" fmla="*/ 572361 w 6408310"/>
              <a:gd name="connsiteY99" fmla="*/ 4232369 h 6912725"/>
              <a:gd name="connsiteX100" fmla="*/ 556288 w 6408310"/>
              <a:gd name="connsiteY100" fmla="*/ 4127673 h 6912725"/>
              <a:gd name="connsiteX101" fmla="*/ 506660 w 6408310"/>
              <a:gd name="connsiteY101" fmla="*/ 3821119 h 6912725"/>
              <a:gd name="connsiteX102" fmla="*/ 494791 w 6408310"/>
              <a:gd name="connsiteY102" fmla="*/ 3723556 h 6912725"/>
              <a:gd name="connsiteX103" fmla="*/ 490230 w 6408310"/>
              <a:gd name="connsiteY103" fmla="*/ 3508893 h 6912725"/>
              <a:gd name="connsiteX104" fmla="*/ 484223 w 6408310"/>
              <a:gd name="connsiteY104" fmla="*/ 3233179 h 6912725"/>
              <a:gd name="connsiteX105" fmla="*/ 460329 w 6408310"/>
              <a:gd name="connsiteY105" fmla="*/ 3041244 h 6912725"/>
              <a:gd name="connsiteX106" fmla="*/ 407197 w 6408310"/>
              <a:gd name="connsiteY106" fmla="*/ 2812292 h 6912725"/>
              <a:gd name="connsiteX107" fmla="*/ 386122 w 6408310"/>
              <a:gd name="connsiteY107" fmla="*/ 2757841 h 6912725"/>
              <a:gd name="connsiteX108" fmla="*/ 363684 w 6408310"/>
              <a:gd name="connsiteY108" fmla="*/ 2714608 h 6912725"/>
              <a:gd name="connsiteX109" fmla="*/ 330746 w 6408310"/>
              <a:gd name="connsiteY109" fmla="*/ 2625146 h 6912725"/>
              <a:gd name="connsiteX110" fmla="*/ 299927 w 6408310"/>
              <a:gd name="connsiteY110" fmla="*/ 2566177 h 6912725"/>
              <a:gd name="connsiteX111" fmla="*/ 288272 w 6408310"/>
              <a:gd name="connsiteY111" fmla="*/ 2439923 h 6912725"/>
              <a:gd name="connsiteX112" fmla="*/ 233611 w 6408310"/>
              <a:gd name="connsiteY112" fmla="*/ 2326248 h 6912725"/>
              <a:gd name="connsiteX113" fmla="*/ 115057 w 6408310"/>
              <a:gd name="connsiteY113" fmla="*/ 2127916 h 69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08310" h="6912725">
                <a:moveTo>
                  <a:pt x="0" y="108934"/>
                </a:moveTo>
                <a:lnTo>
                  <a:pt x="1911522" y="0"/>
                </a:lnTo>
                <a:lnTo>
                  <a:pt x="1916026" y="4704"/>
                </a:lnTo>
                <a:cubicBezTo>
                  <a:pt x="1916562" y="7914"/>
                  <a:pt x="1915147" y="12061"/>
                  <a:pt x="1911112" y="17418"/>
                </a:cubicBezTo>
                <a:cubicBezTo>
                  <a:pt x="1943271" y="27853"/>
                  <a:pt x="1947645" y="36373"/>
                  <a:pt x="1972871" y="72530"/>
                </a:cubicBezTo>
                <a:cubicBezTo>
                  <a:pt x="1980767" y="117667"/>
                  <a:pt x="2061296" y="115435"/>
                  <a:pt x="2069180" y="173199"/>
                </a:cubicBezTo>
                <a:cubicBezTo>
                  <a:pt x="2075196" y="191586"/>
                  <a:pt x="2112853" y="231006"/>
                  <a:pt x="2131569" y="227805"/>
                </a:cubicBezTo>
                <a:cubicBezTo>
                  <a:pt x="2141808" y="233828"/>
                  <a:pt x="2146631" y="247405"/>
                  <a:pt x="2162747" y="239714"/>
                </a:cubicBezTo>
                <a:cubicBezTo>
                  <a:pt x="2183739" y="232191"/>
                  <a:pt x="2206491" y="310465"/>
                  <a:pt x="2220499" y="289903"/>
                </a:cubicBezTo>
                <a:cubicBezTo>
                  <a:pt x="2257038" y="315132"/>
                  <a:pt x="2344409" y="362107"/>
                  <a:pt x="2381978" y="391093"/>
                </a:cubicBezTo>
                <a:cubicBezTo>
                  <a:pt x="2419547" y="420079"/>
                  <a:pt x="2445794" y="442621"/>
                  <a:pt x="2445910" y="463815"/>
                </a:cubicBezTo>
                <a:cubicBezTo>
                  <a:pt x="2462109" y="546053"/>
                  <a:pt x="2496860" y="553382"/>
                  <a:pt x="2531236" y="600817"/>
                </a:cubicBezTo>
                <a:cubicBezTo>
                  <a:pt x="2573647" y="650501"/>
                  <a:pt x="2589314" y="613369"/>
                  <a:pt x="2617149" y="703748"/>
                </a:cubicBezTo>
                <a:cubicBezTo>
                  <a:pt x="2635983" y="695546"/>
                  <a:pt x="2643943" y="702017"/>
                  <a:pt x="2650333" y="720900"/>
                </a:cubicBezTo>
                <a:cubicBezTo>
                  <a:pt x="2671881" y="743975"/>
                  <a:pt x="2701744" y="706344"/>
                  <a:pt x="2705541" y="750090"/>
                </a:cubicBezTo>
                <a:cubicBezTo>
                  <a:pt x="2730861" y="760850"/>
                  <a:pt x="2742856" y="778498"/>
                  <a:pt x="2757210" y="789489"/>
                </a:cubicBezTo>
                <a:cubicBezTo>
                  <a:pt x="2776836" y="801882"/>
                  <a:pt x="2774652" y="796949"/>
                  <a:pt x="2791660" y="816041"/>
                </a:cubicBezTo>
                <a:cubicBezTo>
                  <a:pt x="2815343" y="835699"/>
                  <a:pt x="2784183" y="871086"/>
                  <a:pt x="2840975" y="842225"/>
                </a:cubicBezTo>
                <a:cubicBezTo>
                  <a:pt x="2854681" y="875427"/>
                  <a:pt x="2877032" y="859395"/>
                  <a:pt x="2917970" y="879392"/>
                </a:cubicBezTo>
                <a:cubicBezTo>
                  <a:pt x="2921487" y="903353"/>
                  <a:pt x="2937122" y="907916"/>
                  <a:pt x="2957236" y="906835"/>
                </a:cubicBezTo>
                <a:lnTo>
                  <a:pt x="3117215" y="1073714"/>
                </a:lnTo>
                <a:cubicBezTo>
                  <a:pt x="3153906" y="1089285"/>
                  <a:pt x="3232612" y="1124062"/>
                  <a:pt x="3250958" y="1130397"/>
                </a:cubicBezTo>
                <a:cubicBezTo>
                  <a:pt x="3409574" y="1172733"/>
                  <a:pt x="3456045" y="1237431"/>
                  <a:pt x="3496717" y="1260412"/>
                </a:cubicBezTo>
                <a:lnTo>
                  <a:pt x="3494992" y="1268283"/>
                </a:lnTo>
                <a:cubicBezTo>
                  <a:pt x="3495362" y="1274688"/>
                  <a:pt x="3498760" y="1281160"/>
                  <a:pt x="3508993" y="1287737"/>
                </a:cubicBezTo>
                <a:lnTo>
                  <a:pt x="3512115" y="1288544"/>
                </a:lnTo>
                <a:lnTo>
                  <a:pt x="3548697" y="1363739"/>
                </a:lnTo>
                <a:cubicBezTo>
                  <a:pt x="3572773" y="1395571"/>
                  <a:pt x="3623148" y="1421050"/>
                  <a:pt x="3656567" y="1479533"/>
                </a:cubicBezTo>
                <a:lnTo>
                  <a:pt x="3661987" y="1491779"/>
                </a:lnTo>
                <a:lnTo>
                  <a:pt x="3667389" y="1495409"/>
                </a:lnTo>
                <a:lnTo>
                  <a:pt x="3800461" y="1696689"/>
                </a:lnTo>
                <a:cubicBezTo>
                  <a:pt x="3835546" y="1747791"/>
                  <a:pt x="3913146" y="1811386"/>
                  <a:pt x="3933737" y="1853325"/>
                </a:cubicBezTo>
                <a:lnTo>
                  <a:pt x="3946446" y="1903446"/>
                </a:lnTo>
                <a:lnTo>
                  <a:pt x="3960581" y="1913244"/>
                </a:lnTo>
                <a:cubicBezTo>
                  <a:pt x="3979608" y="1926434"/>
                  <a:pt x="3998210" y="1940240"/>
                  <a:pt x="4015111" y="1956512"/>
                </a:cubicBezTo>
                <a:cubicBezTo>
                  <a:pt x="4083226" y="1956238"/>
                  <a:pt x="4031943" y="1969929"/>
                  <a:pt x="4070740" y="1999693"/>
                </a:cubicBezTo>
                <a:cubicBezTo>
                  <a:pt x="4027554" y="2022282"/>
                  <a:pt x="4128681" y="2025600"/>
                  <a:pt x="4091495" y="2064313"/>
                </a:cubicBezTo>
                <a:cubicBezTo>
                  <a:pt x="4099733" y="2068504"/>
                  <a:pt x="4108887" y="2071343"/>
                  <a:pt x="4118353" y="2073901"/>
                </a:cubicBezTo>
                <a:lnTo>
                  <a:pt x="4123293" y="2075261"/>
                </a:lnTo>
                <a:lnTo>
                  <a:pt x="4166582" y="2120685"/>
                </a:lnTo>
                <a:lnTo>
                  <a:pt x="4213721" y="2168493"/>
                </a:lnTo>
                <a:lnTo>
                  <a:pt x="4250795" y="2261746"/>
                </a:lnTo>
                <a:lnTo>
                  <a:pt x="4295408" y="2340515"/>
                </a:lnTo>
                <a:cubicBezTo>
                  <a:pt x="4303294" y="2350172"/>
                  <a:pt x="4311232" y="2360551"/>
                  <a:pt x="4318976" y="2371504"/>
                </a:cubicBezTo>
                <a:lnTo>
                  <a:pt x="4323314" y="2378166"/>
                </a:lnTo>
                <a:cubicBezTo>
                  <a:pt x="4323288" y="2378269"/>
                  <a:pt x="4323261" y="2378372"/>
                  <a:pt x="4323235" y="2378475"/>
                </a:cubicBezTo>
                <a:cubicBezTo>
                  <a:pt x="4323820" y="2380303"/>
                  <a:pt x="4325112" y="2382633"/>
                  <a:pt x="4327479" y="2385858"/>
                </a:cubicBezTo>
                <a:lnTo>
                  <a:pt x="4331226" y="2390318"/>
                </a:lnTo>
                <a:lnTo>
                  <a:pt x="4339643" y="2403246"/>
                </a:lnTo>
                <a:lnTo>
                  <a:pt x="4341435" y="2408870"/>
                </a:lnTo>
                <a:lnTo>
                  <a:pt x="4340548" y="2412798"/>
                </a:lnTo>
                <a:lnTo>
                  <a:pt x="4351634" y="2443869"/>
                </a:lnTo>
                <a:cubicBezTo>
                  <a:pt x="4370557" y="2458176"/>
                  <a:pt x="4365119" y="2472379"/>
                  <a:pt x="4380688" y="2504819"/>
                </a:cubicBezTo>
                <a:cubicBezTo>
                  <a:pt x="4393528" y="2510493"/>
                  <a:pt x="4397884" y="2522485"/>
                  <a:pt x="4399892" y="2537002"/>
                </a:cubicBezTo>
                <a:cubicBezTo>
                  <a:pt x="4420218" y="2562143"/>
                  <a:pt x="4430910" y="2594831"/>
                  <a:pt x="4449690" y="2628144"/>
                </a:cubicBezTo>
                <a:cubicBezTo>
                  <a:pt x="4468446" y="2678770"/>
                  <a:pt x="4488860" y="2772681"/>
                  <a:pt x="4512427" y="2840755"/>
                </a:cubicBezTo>
                <a:lnTo>
                  <a:pt x="4591091" y="3036586"/>
                </a:lnTo>
                <a:cubicBezTo>
                  <a:pt x="4639934" y="3158078"/>
                  <a:pt x="4730818" y="3310586"/>
                  <a:pt x="4757297" y="3388741"/>
                </a:cubicBezTo>
                <a:cubicBezTo>
                  <a:pt x="4756620" y="3412898"/>
                  <a:pt x="4755942" y="3437054"/>
                  <a:pt x="4755264" y="3461211"/>
                </a:cubicBezTo>
                <a:cubicBezTo>
                  <a:pt x="4763881" y="3469559"/>
                  <a:pt x="4774382" y="3498341"/>
                  <a:pt x="4776842" y="3503606"/>
                </a:cubicBezTo>
                <a:cubicBezTo>
                  <a:pt x="4776789" y="3503947"/>
                  <a:pt x="4816006" y="3543555"/>
                  <a:pt x="4815953" y="3543897"/>
                </a:cubicBezTo>
                <a:lnTo>
                  <a:pt x="4826382" y="3589602"/>
                </a:lnTo>
                <a:cubicBezTo>
                  <a:pt x="4854724" y="3618181"/>
                  <a:pt x="4872282" y="3672884"/>
                  <a:pt x="4900664" y="3697326"/>
                </a:cubicBezTo>
                <a:cubicBezTo>
                  <a:pt x="4872593" y="3751610"/>
                  <a:pt x="4889332" y="3712092"/>
                  <a:pt x="4944717" y="3795461"/>
                </a:cubicBezTo>
                <a:cubicBezTo>
                  <a:pt x="4981269" y="3830092"/>
                  <a:pt x="4951776" y="3836266"/>
                  <a:pt x="4981260" y="3887734"/>
                </a:cubicBezTo>
                <a:cubicBezTo>
                  <a:pt x="4992187" y="3900180"/>
                  <a:pt x="5000945" y="3922491"/>
                  <a:pt x="5000423" y="3933089"/>
                </a:cubicBezTo>
                <a:lnTo>
                  <a:pt x="5033013" y="3937041"/>
                </a:lnTo>
                <a:lnTo>
                  <a:pt x="5081597" y="4013154"/>
                </a:lnTo>
                <a:lnTo>
                  <a:pt x="5088052" y="4027525"/>
                </a:lnTo>
                <a:lnTo>
                  <a:pt x="5189054" y="4098668"/>
                </a:lnTo>
                <a:lnTo>
                  <a:pt x="5228545" y="4146658"/>
                </a:lnTo>
                <a:lnTo>
                  <a:pt x="5268336" y="4194504"/>
                </a:lnTo>
                <a:cubicBezTo>
                  <a:pt x="5282676" y="4201217"/>
                  <a:pt x="5302948" y="4267012"/>
                  <a:pt x="5317950" y="4267325"/>
                </a:cubicBezTo>
                <a:cubicBezTo>
                  <a:pt x="5371561" y="4431932"/>
                  <a:pt x="5512417" y="4438996"/>
                  <a:pt x="5598270" y="4563876"/>
                </a:cubicBezTo>
                <a:cubicBezTo>
                  <a:pt x="5684123" y="4688756"/>
                  <a:pt x="5658748" y="4766617"/>
                  <a:pt x="5833068" y="5016605"/>
                </a:cubicBezTo>
                <a:cubicBezTo>
                  <a:pt x="5917959" y="5167124"/>
                  <a:pt x="6007541" y="5258633"/>
                  <a:pt x="6045916" y="5405287"/>
                </a:cubicBezTo>
                <a:cubicBezTo>
                  <a:pt x="6053001" y="5431110"/>
                  <a:pt x="6137180" y="5517469"/>
                  <a:pt x="6117737" y="5538137"/>
                </a:cubicBezTo>
                <a:cubicBezTo>
                  <a:pt x="6096856" y="5567956"/>
                  <a:pt x="6185855" y="5633330"/>
                  <a:pt x="6144230" y="5635151"/>
                </a:cubicBezTo>
                <a:cubicBezTo>
                  <a:pt x="6206267" y="5682015"/>
                  <a:pt x="6167034" y="5753331"/>
                  <a:pt x="6176742" y="5809044"/>
                </a:cubicBezTo>
                <a:cubicBezTo>
                  <a:pt x="6181644" y="5871497"/>
                  <a:pt x="6197878" y="5926431"/>
                  <a:pt x="6245199" y="6038018"/>
                </a:cubicBezTo>
                <a:cubicBezTo>
                  <a:pt x="6276717" y="6104340"/>
                  <a:pt x="6288745" y="6124315"/>
                  <a:pt x="6303931" y="6175618"/>
                </a:cubicBezTo>
                <a:cubicBezTo>
                  <a:pt x="6319117" y="6226921"/>
                  <a:pt x="6298592" y="6320971"/>
                  <a:pt x="6336313" y="6345837"/>
                </a:cubicBezTo>
                <a:cubicBezTo>
                  <a:pt x="6368454" y="6400251"/>
                  <a:pt x="6388884" y="6464262"/>
                  <a:pt x="6401195" y="6542084"/>
                </a:cubicBezTo>
                <a:lnTo>
                  <a:pt x="6408310" y="6612865"/>
                </a:lnTo>
                <a:lnTo>
                  <a:pt x="1146484" y="6912725"/>
                </a:lnTo>
                <a:lnTo>
                  <a:pt x="1108438" y="6825083"/>
                </a:lnTo>
                <a:cubicBezTo>
                  <a:pt x="1057133" y="6684904"/>
                  <a:pt x="1090669" y="6637010"/>
                  <a:pt x="997867" y="6378703"/>
                </a:cubicBezTo>
                <a:cubicBezTo>
                  <a:pt x="956253" y="6228487"/>
                  <a:pt x="874761" y="6010797"/>
                  <a:pt x="858750" y="5923784"/>
                </a:cubicBezTo>
                <a:cubicBezTo>
                  <a:pt x="856924" y="5899993"/>
                  <a:pt x="844018" y="5873122"/>
                  <a:pt x="860408" y="5860728"/>
                </a:cubicBezTo>
                <a:cubicBezTo>
                  <a:pt x="878957" y="5840950"/>
                  <a:pt x="823834" y="5761906"/>
                  <a:pt x="853644" y="5771381"/>
                </a:cubicBezTo>
                <a:cubicBezTo>
                  <a:pt x="815383" y="5715186"/>
                  <a:pt x="852133" y="5665047"/>
                  <a:pt x="852164" y="5615193"/>
                </a:cubicBezTo>
                <a:cubicBezTo>
                  <a:pt x="817076" y="5571334"/>
                  <a:pt x="851740" y="5509975"/>
                  <a:pt x="831986" y="5402745"/>
                </a:cubicBezTo>
                <a:cubicBezTo>
                  <a:pt x="792037" y="5354630"/>
                  <a:pt x="819063" y="5330513"/>
                  <a:pt x="759590" y="5239800"/>
                </a:cubicBezTo>
                <a:cubicBezTo>
                  <a:pt x="762665" y="5236543"/>
                  <a:pt x="765245" y="5232371"/>
                  <a:pt x="767251" y="5227414"/>
                </a:cubicBezTo>
                <a:cubicBezTo>
                  <a:pt x="778914" y="5198604"/>
                  <a:pt x="769142" y="5150045"/>
                  <a:pt x="745427" y="5118958"/>
                </a:cubicBezTo>
                <a:cubicBezTo>
                  <a:pt x="660991" y="4975263"/>
                  <a:pt x="672599" y="4907855"/>
                  <a:pt x="635950" y="4788294"/>
                </a:cubicBezTo>
                <a:cubicBezTo>
                  <a:pt x="600650" y="4653678"/>
                  <a:pt x="646752" y="4690694"/>
                  <a:pt x="558787" y="4518070"/>
                </a:cubicBezTo>
                <a:cubicBezTo>
                  <a:pt x="577057" y="4502442"/>
                  <a:pt x="573633" y="4481342"/>
                  <a:pt x="555530" y="4444433"/>
                </a:cubicBezTo>
                <a:cubicBezTo>
                  <a:pt x="540027" y="4379200"/>
                  <a:pt x="596616" y="4390343"/>
                  <a:pt x="549378" y="4320965"/>
                </a:cubicBezTo>
                <a:cubicBezTo>
                  <a:pt x="581692" y="4336040"/>
                  <a:pt x="535024" y="4198883"/>
                  <a:pt x="572361" y="4232369"/>
                </a:cubicBezTo>
                <a:cubicBezTo>
                  <a:pt x="590648" y="4193014"/>
                  <a:pt x="541489" y="4167113"/>
                  <a:pt x="556288" y="4127673"/>
                </a:cubicBezTo>
                <a:lnTo>
                  <a:pt x="506660" y="3821119"/>
                </a:lnTo>
                <a:cubicBezTo>
                  <a:pt x="481478" y="3781010"/>
                  <a:pt x="483894" y="3751446"/>
                  <a:pt x="494791" y="3723556"/>
                </a:cubicBezTo>
                <a:cubicBezTo>
                  <a:pt x="472516" y="3634460"/>
                  <a:pt x="499836" y="3607209"/>
                  <a:pt x="490230" y="3508893"/>
                </a:cubicBezTo>
                <a:cubicBezTo>
                  <a:pt x="525541" y="3397546"/>
                  <a:pt x="482951" y="3307116"/>
                  <a:pt x="484223" y="3233179"/>
                </a:cubicBezTo>
                <a:cubicBezTo>
                  <a:pt x="465844" y="3133672"/>
                  <a:pt x="460855" y="3219289"/>
                  <a:pt x="460329" y="3041244"/>
                </a:cubicBezTo>
                <a:lnTo>
                  <a:pt x="407197" y="2812292"/>
                </a:lnTo>
                <a:cubicBezTo>
                  <a:pt x="391019" y="2768219"/>
                  <a:pt x="344571" y="2745090"/>
                  <a:pt x="386122" y="2757841"/>
                </a:cubicBezTo>
                <a:cubicBezTo>
                  <a:pt x="381879" y="2743275"/>
                  <a:pt x="360306" y="2721346"/>
                  <a:pt x="363684" y="2714608"/>
                </a:cubicBezTo>
                <a:lnTo>
                  <a:pt x="330746" y="2625146"/>
                </a:lnTo>
                <a:lnTo>
                  <a:pt x="299927" y="2566177"/>
                </a:lnTo>
                <a:cubicBezTo>
                  <a:pt x="300505" y="2524092"/>
                  <a:pt x="287694" y="2482008"/>
                  <a:pt x="288272" y="2439923"/>
                </a:cubicBezTo>
                <a:cubicBezTo>
                  <a:pt x="243273" y="2349673"/>
                  <a:pt x="278610" y="2382839"/>
                  <a:pt x="233611" y="2326248"/>
                </a:cubicBezTo>
                <a:lnTo>
                  <a:pt x="115057" y="212791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a:xfrm>
            <a:off x="8515963" y="469801"/>
            <a:ext cx="2318813" cy="698966"/>
          </a:xfrm>
        </p:spPr>
        <p:txBody>
          <a:bodyPr anchor="b">
            <a:normAutofit/>
          </a:bodyPr>
          <a:lstStyle/>
          <a:p>
            <a:r>
              <a:rPr lang="es-CO" dirty="0"/>
              <a:t>CASO C</a:t>
            </a:r>
          </a:p>
        </p:txBody>
      </p:sp>
      <p:pic>
        <p:nvPicPr>
          <p:cNvPr id="5" name="Imagen 4" descr="Interfaz de usuario gráfica, Aplicación&#10;&#10;Descripción generada automáticamente con confianza media">
            <a:extLst>
              <a:ext uri="{FF2B5EF4-FFF2-40B4-BE49-F238E27FC236}">
                <a16:creationId xmlns:a16="http://schemas.microsoft.com/office/drawing/2014/main" id="{7E54ABE2-70A8-5C45-ADA5-6D136F05AA2C}"/>
              </a:ext>
            </a:extLst>
          </p:cNvPr>
          <p:cNvPicPr>
            <a:picLocks noChangeAspect="1"/>
          </p:cNvPicPr>
          <p:nvPr/>
        </p:nvPicPr>
        <p:blipFill rotWithShape="1">
          <a:blip r:embed="rId2"/>
          <a:srcRect l="12311" t="18180" r="12406" b="4228"/>
          <a:stretch/>
        </p:blipFill>
        <p:spPr>
          <a:xfrm>
            <a:off x="1186978" y="1638568"/>
            <a:ext cx="9178506" cy="4364966"/>
          </a:xfrm>
          <a:prstGeom prst="rect">
            <a:avLst/>
          </a:prstGeom>
        </p:spPr>
      </p:pic>
    </p:spTree>
    <p:extLst>
      <p:ext uri="{BB962C8B-B14F-4D97-AF65-F5344CB8AC3E}">
        <p14:creationId xmlns:p14="http://schemas.microsoft.com/office/powerpoint/2010/main" val="3166899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p:txBody>
          <a:bodyPr/>
          <a:lstStyle/>
          <a:p>
            <a:r>
              <a:rPr lang="es-CO" dirty="0"/>
              <a:t>ANALISIS PUNTO C</a:t>
            </a:r>
          </a:p>
        </p:txBody>
      </p:sp>
      <p:sp>
        <p:nvSpPr>
          <p:cNvPr id="4" name="Marcador de contenido 3">
            <a:extLst>
              <a:ext uri="{FF2B5EF4-FFF2-40B4-BE49-F238E27FC236}">
                <a16:creationId xmlns:a16="http://schemas.microsoft.com/office/drawing/2014/main" id="{68BADBDA-C366-C046-8F1A-D576F60EB420}"/>
              </a:ext>
            </a:extLst>
          </p:cNvPr>
          <p:cNvSpPr>
            <a:spLocks noGrp="1"/>
          </p:cNvSpPr>
          <p:nvPr>
            <p:ph idx="1"/>
          </p:nvPr>
        </p:nvSpPr>
        <p:spPr/>
        <p:txBody>
          <a:bodyPr>
            <a:normAutofit/>
          </a:bodyPr>
          <a:lstStyle/>
          <a:p>
            <a:r>
              <a:rPr lang="es-CO" sz="2400" dirty="0"/>
              <a:t>Al sumar una señal cuadrada a la variable independiente t de una señal senoidal se obtiene una señal parecida a una señal senoidal pero con un desplazamiento a la izquierda de la parte inferior de la señal respecto a la inferior     </a:t>
            </a:r>
          </a:p>
        </p:txBody>
      </p:sp>
    </p:spTree>
    <p:extLst>
      <p:ext uri="{BB962C8B-B14F-4D97-AF65-F5344CB8AC3E}">
        <p14:creationId xmlns:p14="http://schemas.microsoft.com/office/powerpoint/2010/main" val="2877162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p:txBody>
          <a:bodyPr/>
          <a:lstStyle/>
          <a:p>
            <a:r>
              <a:rPr lang="es-CO" dirty="0"/>
              <a:t>ANALISIS PUNTO C</a:t>
            </a:r>
          </a:p>
        </p:txBody>
      </p:sp>
      <p:pic>
        <p:nvPicPr>
          <p:cNvPr id="5" name="Marcador de contenido 4" descr="Gráfico, Histograma&#10;&#10;Descripción generada automáticamente">
            <a:extLst>
              <a:ext uri="{FF2B5EF4-FFF2-40B4-BE49-F238E27FC236}">
                <a16:creationId xmlns:a16="http://schemas.microsoft.com/office/drawing/2014/main" id="{A778CAE5-183B-A942-941C-5921795AB7B0}"/>
              </a:ext>
            </a:extLst>
          </p:cNvPr>
          <p:cNvPicPr>
            <a:picLocks noGrp="1" noChangeAspect="1"/>
          </p:cNvPicPr>
          <p:nvPr>
            <p:ph idx="1"/>
          </p:nvPr>
        </p:nvPicPr>
        <p:blipFill rotWithShape="1">
          <a:blip r:embed="rId2"/>
          <a:srcRect l="9624" t="9703" r="6937" b="5817"/>
          <a:stretch/>
        </p:blipFill>
        <p:spPr>
          <a:xfrm>
            <a:off x="1050879" y="1439334"/>
            <a:ext cx="8268721" cy="5232400"/>
          </a:xfrm>
        </p:spPr>
      </p:pic>
    </p:spTree>
    <p:extLst>
      <p:ext uri="{BB962C8B-B14F-4D97-AF65-F5344CB8AC3E}">
        <p14:creationId xmlns:p14="http://schemas.microsoft.com/office/powerpoint/2010/main" val="3128951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4514E-420E-2146-9D15-D9BA2B6C375F}"/>
              </a:ext>
            </a:extLst>
          </p:cNvPr>
          <p:cNvSpPr>
            <a:spLocks noGrp="1"/>
          </p:cNvSpPr>
          <p:nvPr>
            <p:ph type="title"/>
          </p:nvPr>
        </p:nvSpPr>
        <p:spPr/>
        <p:txBody>
          <a:bodyPr/>
          <a:lstStyle/>
          <a:p>
            <a:r>
              <a:rPr lang="es-CO" dirty="0"/>
              <a:t>Conclusiones</a:t>
            </a:r>
          </a:p>
        </p:txBody>
      </p:sp>
      <p:sp>
        <p:nvSpPr>
          <p:cNvPr id="4" name="Marcador de contenido 3">
            <a:extLst>
              <a:ext uri="{FF2B5EF4-FFF2-40B4-BE49-F238E27FC236}">
                <a16:creationId xmlns:a16="http://schemas.microsoft.com/office/drawing/2014/main" id="{75CE8DC0-B7B2-EA40-AC61-5A3DC06346A4}"/>
              </a:ext>
            </a:extLst>
          </p:cNvPr>
          <p:cNvSpPr>
            <a:spLocks noGrp="1"/>
          </p:cNvSpPr>
          <p:nvPr>
            <p:ph idx="1"/>
          </p:nvPr>
        </p:nvSpPr>
        <p:spPr/>
        <p:txBody>
          <a:bodyPr>
            <a:normAutofit/>
          </a:bodyPr>
          <a:lstStyle/>
          <a:p>
            <a:r>
              <a:rPr lang="es-CO" sz="2400" dirty="0"/>
              <a:t>En este miniproyecto se pudo observar que las señales resultantes de las operaciones entre señales, resultaron ser fundamentales en el procesamiento de señales. También se observaron fenómenos en estas señales como la interferencia de señales, que se representa como una suma de señales (punto 2). Uno de los resultadso del punto 1 es una señal rectificadora, la cual suele ser una señal que representa una conversión de corriente alterna a corriente continua </a:t>
            </a:r>
          </a:p>
        </p:txBody>
      </p:sp>
    </p:spTree>
    <p:extLst>
      <p:ext uri="{BB962C8B-B14F-4D97-AF65-F5344CB8AC3E}">
        <p14:creationId xmlns:p14="http://schemas.microsoft.com/office/powerpoint/2010/main" val="325316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92BA05-35EB-C047-9646-0308DB9756B3}"/>
              </a:ext>
            </a:extLst>
          </p:cNvPr>
          <p:cNvSpPr>
            <a:spLocks noGrp="1"/>
          </p:cNvSpPr>
          <p:nvPr>
            <p:ph type="title"/>
          </p:nvPr>
        </p:nvSpPr>
        <p:spPr/>
        <p:txBody>
          <a:bodyPr/>
          <a:lstStyle/>
          <a:p>
            <a:pPr algn="ctr"/>
            <a:r>
              <a:rPr lang="es-CO" dirty="0"/>
              <a:t>Enunciado</a:t>
            </a:r>
          </a:p>
        </p:txBody>
      </p:sp>
      <p:sp>
        <p:nvSpPr>
          <p:cNvPr id="3" name="Marcador de contenido 2">
            <a:extLst>
              <a:ext uri="{FF2B5EF4-FFF2-40B4-BE49-F238E27FC236}">
                <a16:creationId xmlns:a16="http://schemas.microsoft.com/office/drawing/2014/main" id="{5B96248A-6918-4F4E-8F59-6BCEADABABEB}"/>
              </a:ext>
            </a:extLst>
          </p:cNvPr>
          <p:cNvSpPr>
            <a:spLocks noGrp="1"/>
          </p:cNvSpPr>
          <p:nvPr>
            <p:ph idx="1"/>
          </p:nvPr>
        </p:nvSpPr>
        <p:spPr/>
        <p:txBody>
          <a:bodyPr>
            <a:normAutofit/>
          </a:bodyPr>
          <a:lstStyle/>
          <a:p>
            <a:pPr marL="0" indent="0">
              <a:buNone/>
            </a:pPr>
            <a:r>
              <a:rPr lang="es-CO" sz="2400" dirty="0"/>
              <a:t>Se debe implementar un sistema, a través de un script de Matlab o Scilab, que entregue como señal de salida el resultado de las siguientes operaciones entre señales de entrada formadas por un señal senoidal y las señales descritas a continuación:</a:t>
            </a:r>
          </a:p>
          <a:p>
            <a:pPr marL="0" indent="0">
              <a:buNone/>
            </a:pPr>
            <a:br>
              <a:rPr lang="es-CO" sz="2400" dirty="0"/>
            </a:br>
            <a:r>
              <a:rPr lang="es-CO" sz="2400" dirty="0"/>
              <a:t>a. Cuadrada multiplicada con senoidal</a:t>
            </a:r>
            <a:br>
              <a:rPr lang="es-CO" sz="2400" dirty="0"/>
            </a:br>
            <a:r>
              <a:rPr lang="es-CO" sz="2400" dirty="0"/>
              <a:t>b. Suma con varias senoidales retrasadas en tiempo</a:t>
            </a:r>
            <a:br>
              <a:rPr lang="es-CO" sz="2400" dirty="0"/>
            </a:br>
            <a:r>
              <a:rPr lang="es-CO" sz="2400" dirty="0"/>
              <a:t>c. cuadrada sumada a la variable independiente de la senoidal</a:t>
            </a:r>
          </a:p>
          <a:p>
            <a:pPr marL="0" indent="0">
              <a:buNone/>
            </a:pPr>
            <a:br>
              <a:rPr lang="es-CO" sz="2400" dirty="0"/>
            </a:br>
            <a:r>
              <a:rPr lang="es-CO" sz="2400" dirty="0"/>
              <a:t>Explicar los resultados observados, a la luz de las operaciones entre señales y las propiedades de las mismas.</a:t>
            </a:r>
          </a:p>
        </p:txBody>
      </p:sp>
    </p:spTree>
    <p:extLst>
      <p:ext uri="{BB962C8B-B14F-4D97-AF65-F5344CB8AC3E}">
        <p14:creationId xmlns:p14="http://schemas.microsoft.com/office/powerpoint/2010/main" val="3152534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Procesamiento de señales</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1155510" y="2712892"/>
            <a:ext cx="9880979" cy="2687005"/>
          </a:xfrm>
        </p:spPr>
        <p:txBody>
          <a:bodyPr anchor="ctr">
            <a:normAutofit/>
          </a:bodyPr>
          <a:lstStyle/>
          <a:p>
            <a:pPr marL="0" indent="0">
              <a:buNone/>
            </a:pPr>
            <a:r>
              <a:rPr lang="es-CO" dirty="0"/>
              <a:t>En los tres puntos del miniproyecto hay una manipulación de señales. Algo propio del procesamiento de señales, donde también se representan las señales, se modifican o se extrae la información que ellas contienen.</a:t>
            </a:r>
          </a:p>
          <a:p>
            <a:pPr marL="0" indent="0">
              <a:buNone/>
            </a:pPr>
            <a:r>
              <a:rPr lang="es-CO" dirty="0"/>
              <a:t>Unos cuantos ejemplos de donde se aplica el procesamiento de señales es: filtros en circuitos eléctricos, electrocardiogramas (ECG) o en la radio.</a:t>
            </a:r>
          </a:p>
        </p:txBody>
      </p:sp>
    </p:spTree>
    <p:extLst>
      <p:ext uri="{BB962C8B-B14F-4D97-AF65-F5344CB8AC3E}">
        <p14:creationId xmlns:p14="http://schemas.microsoft.com/office/powerpoint/2010/main" val="138931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a</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s-CO" dirty="0"/>
              <a:t>¿Cómo multiplicar señales?</a:t>
            </a:r>
          </a:p>
          <a:p>
            <a:pPr marL="0" indent="0">
              <a:buNone/>
            </a:pPr>
            <a:r>
              <a:rPr lang="es-CO" dirty="0"/>
              <a:t>Para llevar a cabo la multiplicación de señales se debe hacer una multiplicación elemento por elemento de cada señal, es decir, con un dominio finito de ambas señales se debe obtener la imagén para cada valor del dominio de cada señal y luego multiplicarlas. Por ejemplo:</a:t>
            </a:r>
          </a:p>
          <a:p>
            <a:pPr marL="0" indent="0">
              <a:buNone/>
            </a:pPr>
            <a:endParaRPr lang="es-CO" dirty="0"/>
          </a:p>
          <a:p>
            <a:pPr marL="0" indent="0">
              <a:buNone/>
            </a:pPr>
            <a:r>
              <a:rPr lang="es-CO" dirty="0"/>
              <a:t>Se tienen dos señales,</a:t>
            </a:r>
          </a:p>
          <a:p>
            <a:pPr marL="0" indent="0">
              <a:buNone/>
            </a:pPr>
            <a:r>
              <a:rPr lang="es-CO" dirty="0"/>
              <a:t>(1).  x(t) = A</a:t>
            </a:r>
            <a:r>
              <a:rPr lang="es-CO" baseline="-25000" dirty="0"/>
              <a:t>0 </a:t>
            </a:r>
            <a:r>
              <a:rPr lang="es-CO" dirty="0"/>
              <a:t>sen (</a:t>
            </a:r>
            <a:r>
              <a:rPr lang="el-GR" dirty="0"/>
              <a:t>ω</a:t>
            </a:r>
            <a:r>
              <a:rPr lang="en-US" baseline="-25000" dirty="0"/>
              <a:t>0</a:t>
            </a:r>
            <a:r>
              <a:rPr lang="en-US" dirty="0"/>
              <a:t>t + </a:t>
            </a:r>
            <a:r>
              <a:rPr lang="el-GR" dirty="0"/>
              <a:t>θ</a:t>
            </a:r>
            <a:r>
              <a:rPr lang="en-US" baseline="-25000" dirty="0"/>
              <a:t>0</a:t>
            </a:r>
            <a:r>
              <a:rPr lang="es-CO" dirty="0"/>
              <a:t>), donde A</a:t>
            </a:r>
            <a:r>
              <a:rPr lang="es-CO" baseline="-25000" dirty="0"/>
              <a:t>0 </a:t>
            </a:r>
            <a:r>
              <a:rPr lang="es-CO" dirty="0"/>
              <a:t>es la amplitud de la onda 1, </a:t>
            </a:r>
            <a:r>
              <a:rPr lang="el-GR" dirty="0"/>
              <a:t>ω</a:t>
            </a:r>
            <a:r>
              <a:rPr lang="en-US" baseline="-25000" dirty="0"/>
              <a:t>0 </a:t>
            </a:r>
            <a:r>
              <a:rPr lang="es-CO" dirty="0"/>
              <a:t>es la velocidad angular de la onda 1 y </a:t>
            </a:r>
            <a:r>
              <a:rPr lang="el-GR" dirty="0"/>
              <a:t>θ</a:t>
            </a:r>
            <a:r>
              <a:rPr lang="en-US" baseline="-25000" dirty="0"/>
              <a:t>0</a:t>
            </a:r>
            <a:r>
              <a:rPr lang="es-CO" dirty="0"/>
              <a:t> es la fase de la onda 1</a:t>
            </a:r>
          </a:p>
          <a:p>
            <a:pPr marL="0" indent="0">
              <a:buNone/>
            </a:pPr>
            <a:endParaRPr lang="es-CO" dirty="0"/>
          </a:p>
          <a:p>
            <a:pPr marL="0" indent="0">
              <a:buNone/>
            </a:pPr>
            <a:r>
              <a:rPr lang="es-CO" dirty="0"/>
              <a:t>(2).  y(t) = A</a:t>
            </a:r>
            <a:r>
              <a:rPr lang="es-CO" baseline="-25000" dirty="0"/>
              <a:t>1 </a:t>
            </a:r>
            <a:r>
              <a:rPr lang="es-CO" dirty="0"/>
              <a:t>sen (</a:t>
            </a:r>
            <a:r>
              <a:rPr lang="el-GR" dirty="0"/>
              <a:t>ω</a:t>
            </a:r>
            <a:r>
              <a:rPr lang="en-US" baseline="-25000" dirty="0"/>
              <a:t>1</a:t>
            </a:r>
            <a:r>
              <a:rPr lang="en-US" dirty="0"/>
              <a:t>t - </a:t>
            </a:r>
            <a:r>
              <a:rPr lang="el-GR" dirty="0"/>
              <a:t>θ</a:t>
            </a:r>
            <a:r>
              <a:rPr lang="en-US" baseline="-25000" dirty="0"/>
              <a:t>1</a:t>
            </a:r>
            <a:r>
              <a:rPr lang="es-CO" dirty="0"/>
              <a:t>), donde A</a:t>
            </a:r>
            <a:r>
              <a:rPr lang="es-CO" baseline="-25000" dirty="0"/>
              <a:t>1 </a:t>
            </a:r>
            <a:r>
              <a:rPr lang="es-CO" dirty="0"/>
              <a:t>es la amplitud de la onda 2, </a:t>
            </a:r>
            <a:r>
              <a:rPr lang="el-GR" dirty="0"/>
              <a:t>ω</a:t>
            </a:r>
            <a:r>
              <a:rPr lang="en-US" baseline="-25000" dirty="0"/>
              <a:t>1 </a:t>
            </a:r>
            <a:r>
              <a:rPr lang="es-CO" dirty="0"/>
              <a:t>es la velocidad angular de la onda 2 y </a:t>
            </a:r>
            <a:r>
              <a:rPr lang="el-GR" dirty="0"/>
              <a:t>θ</a:t>
            </a:r>
            <a:r>
              <a:rPr lang="en-US" baseline="-25000" dirty="0"/>
              <a:t>1 </a:t>
            </a:r>
            <a:r>
              <a:rPr lang="es-CO" dirty="0"/>
              <a:t>es la fase de la onda 2</a:t>
            </a:r>
          </a:p>
        </p:txBody>
      </p:sp>
    </p:spTree>
    <p:extLst>
      <p:ext uri="{BB962C8B-B14F-4D97-AF65-F5344CB8AC3E}">
        <p14:creationId xmlns:p14="http://schemas.microsoft.com/office/powerpoint/2010/main" val="1078726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a</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s-CO" dirty="0"/>
              <a:t>Cabe resaltar que la velocidad angular es igual a 2 por pi por la frecuencia, es decir:</a:t>
            </a:r>
          </a:p>
          <a:p>
            <a:pPr marL="0" indent="0">
              <a:buNone/>
            </a:pPr>
            <a:r>
              <a:rPr lang="es-CO" dirty="0"/>
              <a:t> </a:t>
            </a:r>
            <a:r>
              <a:rPr lang="el-GR" dirty="0"/>
              <a:t>ω</a:t>
            </a:r>
            <a:r>
              <a:rPr lang="en-US" dirty="0"/>
              <a:t> = 2πf, </a:t>
            </a:r>
            <a:r>
              <a:rPr lang="en-US" dirty="0" err="1"/>
              <a:t>donde</a:t>
            </a:r>
            <a:r>
              <a:rPr lang="en-US" dirty="0"/>
              <a:t> la </a:t>
            </a:r>
            <a:r>
              <a:rPr lang="en-US" dirty="0" err="1"/>
              <a:t>frecuencia</a:t>
            </a:r>
            <a:r>
              <a:rPr lang="en-US" dirty="0"/>
              <a:t> es </a:t>
            </a:r>
            <a:r>
              <a:rPr lang="en-US" dirty="0" err="1"/>
              <a:t>igual</a:t>
            </a:r>
            <a:r>
              <a:rPr lang="en-US" dirty="0"/>
              <a:t> al </a:t>
            </a:r>
            <a:r>
              <a:rPr lang="en-US" dirty="0" err="1"/>
              <a:t>inverso</a:t>
            </a:r>
            <a:r>
              <a:rPr lang="en-US" dirty="0"/>
              <a:t> del </a:t>
            </a:r>
            <a:r>
              <a:rPr lang="en-US" dirty="0" err="1"/>
              <a:t>periodo</a:t>
            </a:r>
            <a:r>
              <a:rPr lang="en-US" dirty="0"/>
              <a:t> de la </a:t>
            </a:r>
            <a:r>
              <a:rPr lang="en-US" dirty="0" err="1"/>
              <a:t>onda</a:t>
            </a:r>
            <a:r>
              <a:rPr lang="en-US" dirty="0"/>
              <a:t> (T), f = 1/T</a:t>
            </a:r>
          </a:p>
          <a:p>
            <a:pPr marL="0" indent="0">
              <a:buNone/>
            </a:pPr>
            <a:r>
              <a:rPr lang="en-US" dirty="0" err="1"/>
              <a:t>Reescribiendo</a:t>
            </a:r>
            <a:r>
              <a:rPr lang="en-US" dirty="0"/>
              <a:t>…</a:t>
            </a:r>
          </a:p>
          <a:p>
            <a:pPr marL="0" indent="0">
              <a:buNone/>
            </a:pPr>
            <a:r>
              <a:rPr lang="es-CO" dirty="0"/>
              <a:t>(1).  x(t) = A</a:t>
            </a:r>
            <a:r>
              <a:rPr lang="es-CO" baseline="-25000" dirty="0"/>
              <a:t>0 </a:t>
            </a:r>
            <a:r>
              <a:rPr lang="es-CO" dirty="0"/>
              <a:t>sen (2</a:t>
            </a:r>
            <a:r>
              <a:rPr lang="en-US" dirty="0"/>
              <a:t>πf</a:t>
            </a:r>
            <a:r>
              <a:rPr lang="en-US" baseline="-25000" dirty="0"/>
              <a:t>0</a:t>
            </a:r>
            <a:r>
              <a:rPr lang="en-US" dirty="0"/>
              <a:t>t + </a:t>
            </a:r>
            <a:r>
              <a:rPr lang="el-GR" dirty="0"/>
              <a:t>θ</a:t>
            </a:r>
            <a:r>
              <a:rPr lang="en-US" baseline="-25000" dirty="0"/>
              <a:t>0</a:t>
            </a:r>
            <a:r>
              <a:rPr lang="en-US" dirty="0"/>
              <a:t>)</a:t>
            </a:r>
            <a:endParaRPr lang="es-CO" dirty="0"/>
          </a:p>
          <a:p>
            <a:pPr marL="0" indent="0">
              <a:buNone/>
            </a:pPr>
            <a:r>
              <a:rPr lang="es-CO" dirty="0"/>
              <a:t>(2).  y(t) = A</a:t>
            </a:r>
            <a:r>
              <a:rPr lang="es-CO" baseline="-25000" dirty="0"/>
              <a:t>1 </a:t>
            </a:r>
            <a:r>
              <a:rPr lang="es-CO" dirty="0"/>
              <a:t>sen (</a:t>
            </a:r>
            <a:r>
              <a:rPr lang="en-US" dirty="0"/>
              <a:t>2πf</a:t>
            </a:r>
            <a:r>
              <a:rPr lang="en-US" baseline="-25000" dirty="0"/>
              <a:t>1</a:t>
            </a:r>
            <a:r>
              <a:rPr lang="en-US" dirty="0"/>
              <a:t>t - </a:t>
            </a:r>
            <a:r>
              <a:rPr lang="el-GR" dirty="0"/>
              <a:t>θ</a:t>
            </a:r>
            <a:r>
              <a:rPr lang="en-US" baseline="-25000" dirty="0"/>
              <a:t>1</a:t>
            </a:r>
            <a:r>
              <a:rPr lang="en-US" dirty="0"/>
              <a:t>)</a:t>
            </a:r>
          </a:p>
          <a:p>
            <a:pPr marL="0" indent="0">
              <a:buNone/>
            </a:pPr>
            <a:endParaRPr lang="es-CO" dirty="0"/>
          </a:p>
          <a:p>
            <a:pPr marL="0" indent="0">
              <a:buNone/>
            </a:pPr>
            <a:r>
              <a:rPr lang="es-CO" dirty="0"/>
              <a:t>Entonces </a:t>
            </a:r>
            <a:r>
              <a:rPr lang="en-US" dirty="0"/>
              <a:t>para un conjunto s = {a, b ,c , d, e} de </a:t>
            </a:r>
            <a:r>
              <a:rPr lang="en-US" dirty="0" err="1"/>
              <a:t>números</a:t>
            </a:r>
            <a:r>
              <a:rPr lang="en-US" dirty="0"/>
              <a:t> </a:t>
            </a:r>
            <a:r>
              <a:rPr lang="en-US" dirty="0" err="1"/>
              <a:t>enteros</a:t>
            </a:r>
            <a:r>
              <a:rPr lang="en-US" dirty="0"/>
              <a:t> con </a:t>
            </a:r>
            <a:r>
              <a:rPr lang="en-US" dirty="0" err="1"/>
              <a:t>cada</a:t>
            </a:r>
            <a:r>
              <a:rPr lang="en-US" dirty="0"/>
              <a:t> valor de s, se </a:t>
            </a:r>
            <a:r>
              <a:rPr lang="en-US" dirty="0" err="1"/>
              <a:t>hace</a:t>
            </a:r>
            <a:r>
              <a:rPr lang="en-US" dirty="0"/>
              <a:t>: x(</a:t>
            </a:r>
            <a:r>
              <a:rPr lang="en-US" dirty="0" err="1"/>
              <a:t>s</a:t>
            </a:r>
            <a:r>
              <a:rPr lang="en-US" baseline="-25000" dirty="0" err="1"/>
              <a:t>n</a:t>
            </a:r>
            <a:r>
              <a:rPr lang="en-US" dirty="0"/>
              <a:t>) </a:t>
            </a:r>
            <a:r>
              <a:rPr lang="en-US" dirty="0">
                <a:latin typeface="Agency FB" panose="020B0503020202020204" pitchFamily="34" charset="77"/>
              </a:rPr>
              <a:t>x </a:t>
            </a:r>
            <a:r>
              <a:rPr lang="en-US" dirty="0">
                <a:latin typeface="Times New Roman" panose="02020603050405020304" pitchFamily="18" charset="0"/>
                <a:cs typeface="Times New Roman" panose="02020603050405020304" pitchFamily="18" charset="0"/>
              </a:rPr>
              <a:t>y(</a:t>
            </a:r>
            <a:r>
              <a:rPr lang="en-US" dirty="0" err="1">
                <a:latin typeface="Times New Roman" panose="02020603050405020304" pitchFamily="18" charset="0"/>
                <a:cs typeface="Times New Roman" panose="02020603050405020304" pitchFamily="18" charset="0"/>
              </a:rPr>
              <a:t>s</a:t>
            </a:r>
            <a:r>
              <a:rPr lang="en-US"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y p(</a:t>
            </a:r>
            <a:r>
              <a:rPr lang="en-US" dirty="0" err="1"/>
              <a:t>s</a:t>
            </a:r>
            <a:r>
              <a:rPr lang="en-US" baseline="-25000" dirty="0" err="1"/>
              <a:t>n</a:t>
            </a:r>
            <a:r>
              <a:rPr lang="en-US" dirty="0">
                <a:latin typeface="Times New Roman" panose="02020603050405020304" pitchFamily="18" charset="0"/>
                <a:cs typeface="Times New Roman" panose="02020603050405020304" pitchFamily="18" charset="0"/>
              </a:rPr>
              <a:t>) = </a:t>
            </a:r>
            <a:r>
              <a:rPr lang="en-US" dirty="0"/>
              <a:t>x(</a:t>
            </a:r>
            <a:r>
              <a:rPr lang="en-US" dirty="0" err="1"/>
              <a:t>s</a:t>
            </a:r>
            <a:r>
              <a:rPr lang="en-US" baseline="-25000" dirty="0" err="1"/>
              <a:t>n</a:t>
            </a:r>
            <a:r>
              <a:rPr lang="en-US" dirty="0"/>
              <a:t>) </a:t>
            </a:r>
            <a:r>
              <a:rPr lang="en-US" dirty="0">
                <a:latin typeface="Agency FB" panose="020B0503020202020204" pitchFamily="34" charset="77"/>
              </a:rPr>
              <a:t>x </a:t>
            </a:r>
            <a:r>
              <a:rPr lang="en-US" dirty="0">
                <a:latin typeface="Times New Roman" panose="02020603050405020304" pitchFamily="18" charset="0"/>
                <a:cs typeface="Times New Roman" panose="02020603050405020304" pitchFamily="18" charset="0"/>
              </a:rPr>
              <a:t>y(</a:t>
            </a:r>
            <a:r>
              <a:rPr lang="en-US" dirty="0" err="1">
                <a:latin typeface="Times New Roman" panose="02020603050405020304" pitchFamily="18" charset="0"/>
                <a:cs typeface="Times New Roman" panose="02020603050405020304" pitchFamily="18" charset="0"/>
              </a:rPr>
              <a:t>s</a:t>
            </a:r>
            <a:r>
              <a:rPr lang="en-US"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entonces</a:t>
            </a:r>
            <a:r>
              <a:rPr lang="en-US" dirty="0">
                <a:latin typeface="Times New Roman" panose="02020603050405020304" pitchFamily="18" charset="0"/>
                <a:cs typeface="Times New Roman" panose="02020603050405020304" pitchFamily="18" charset="0"/>
              </a:rPr>
              <a:t> p(</a:t>
            </a:r>
            <a:r>
              <a:rPr lang="en-US" dirty="0" err="1"/>
              <a:t>s</a:t>
            </a:r>
            <a:r>
              <a:rPr lang="en-US" baseline="-25000" dirty="0" err="1"/>
              <a:t>n</a:t>
            </a:r>
            <a:r>
              <a:rPr lang="en-US" dirty="0">
                <a:latin typeface="Times New Roman" panose="02020603050405020304" pitchFamily="18" charset="0"/>
                <a:cs typeface="Times New Roman" panose="02020603050405020304" pitchFamily="18" charset="0"/>
              </a:rPr>
              <a:t>) es la </a:t>
            </a:r>
            <a:r>
              <a:rPr lang="en-US" dirty="0" err="1">
                <a:latin typeface="Times New Roman" panose="02020603050405020304" pitchFamily="18" charset="0"/>
                <a:cs typeface="Times New Roman" panose="02020603050405020304" pitchFamily="18" charset="0"/>
              </a:rPr>
              <a:t>multiplicación</a:t>
            </a:r>
            <a:r>
              <a:rPr lang="en-US" dirty="0">
                <a:latin typeface="Times New Roman" panose="02020603050405020304" pitchFamily="18" charset="0"/>
                <a:cs typeface="Times New Roman" panose="02020603050405020304" pitchFamily="18" charset="0"/>
              </a:rPr>
              <a:t> de las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x(t) y y(t).</a:t>
            </a:r>
          </a:p>
        </p:txBody>
      </p:sp>
    </p:spTree>
    <p:extLst>
      <p:ext uri="{BB962C8B-B14F-4D97-AF65-F5344CB8AC3E}">
        <p14:creationId xmlns:p14="http://schemas.microsoft.com/office/powerpoint/2010/main" val="1920580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a</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n-US" dirty="0"/>
              <a:t>A </a:t>
            </a:r>
            <a:r>
              <a:rPr lang="en-US" dirty="0" err="1"/>
              <a:t>partir</a:t>
            </a:r>
            <a:r>
              <a:rPr lang="en-US" dirty="0"/>
              <a:t> de </a:t>
            </a:r>
            <a:r>
              <a:rPr lang="en-US" dirty="0">
                <a:latin typeface="Times New Roman" panose="02020603050405020304" pitchFamily="18" charset="0"/>
                <a:cs typeface="Times New Roman" panose="02020603050405020304" pitchFamily="18" charset="0"/>
              </a:rPr>
              <a:t>p(</a:t>
            </a:r>
            <a:r>
              <a:rPr lang="en-US" dirty="0" err="1"/>
              <a:t>s</a:t>
            </a:r>
            <a:r>
              <a:rPr lang="en-US" baseline="-25000" dirty="0" err="1"/>
              <a:t>n</a:t>
            </a:r>
            <a:r>
              <a:rPr lang="en-US" dirty="0">
                <a:latin typeface="Times New Roman" panose="02020603050405020304" pitchFamily="18" charset="0"/>
                <a:cs typeface="Times New Roman" panose="02020603050405020304" pitchFamily="18" charset="0"/>
              </a:rPr>
              <a:t>) se </a:t>
            </a:r>
            <a:r>
              <a:rPr lang="en-US" dirty="0" err="1">
                <a:latin typeface="Times New Roman" panose="02020603050405020304" pitchFamily="18" charset="0"/>
                <a:cs typeface="Times New Roman" panose="02020603050405020304" pitchFamily="18" charset="0"/>
              </a:rPr>
              <a:t>puede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calcular</a:t>
            </a:r>
            <a:r>
              <a:rPr lang="en-US" dirty="0">
                <a:latin typeface="Times New Roman" panose="02020603050405020304" pitchFamily="18" charset="0"/>
                <a:cs typeface="Times New Roman" panose="02020603050405020304" pitchFamily="18" charset="0"/>
              </a:rPr>
              <a:t> la </a:t>
            </a:r>
            <a:r>
              <a:rPr lang="en-US" dirty="0" err="1">
                <a:latin typeface="Times New Roman" panose="02020603050405020304" pitchFamily="18" charset="0"/>
                <a:cs typeface="Times New Roman" panose="02020603050405020304" pitchFamily="18" charset="0"/>
              </a:rPr>
              <a:t>amplitud</a:t>
            </a:r>
            <a:r>
              <a:rPr lang="en-US" dirty="0">
                <a:latin typeface="Times New Roman" panose="02020603050405020304" pitchFamily="18" charset="0"/>
                <a:cs typeface="Times New Roman" panose="02020603050405020304" pitchFamily="18" charset="0"/>
              </a:rPr>
              <a:t>, el </a:t>
            </a:r>
            <a:r>
              <a:rPr lang="en-US" dirty="0" err="1">
                <a:latin typeface="Times New Roman" panose="02020603050405020304" pitchFamily="18" charset="0"/>
                <a:cs typeface="Times New Roman" panose="02020603050405020304" pitchFamily="18" charset="0"/>
              </a:rPr>
              <a:t>periodo</a:t>
            </a:r>
            <a:r>
              <a:rPr lang="en-US" dirty="0">
                <a:latin typeface="Times New Roman" panose="02020603050405020304" pitchFamily="18" charset="0"/>
                <a:cs typeface="Times New Roman" panose="02020603050405020304" pitchFamily="18" charset="0"/>
              </a:rPr>
              <a:t> y la </a:t>
            </a:r>
            <a:r>
              <a:rPr lang="en-US" dirty="0" err="1">
                <a:latin typeface="Times New Roman" panose="02020603050405020304" pitchFamily="18" charset="0"/>
                <a:cs typeface="Times New Roman" panose="02020603050405020304" pitchFamily="18" charset="0"/>
              </a:rPr>
              <a:t>fase</a:t>
            </a:r>
            <a:r>
              <a:rPr lang="en-US" dirty="0">
                <a:latin typeface="Times New Roman" panose="02020603050405020304" pitchFamily="18" charset="0"/>
                <a:cs typeface="Times New Roman" panose="02020603050405020304" pitchFamily="18" charset="0"/>
              </a:rPr>
              <a:t> de la </a:t>
            </a:r>
            <a:r>
              <a:rPr lang="en-US" dirty="0" err="1">
                <a:latin typeface="Times New Roman" panose="02020603050405020304" pitchFamily="18" charset="0"/>
                <a:cs typeface="Times New Roman" panose="02020603050405020304" pitchFamily="18" charset="0"/>
              </a:rPr>
              <a:t>señal</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importante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resaltar</a:t>
            </a:r>
            <a:r>
              <a:rPr lang="en-US" dirty="0">
                <a:latin typeface="Times New Roman" panose="02020603050405020304" pitchFamily="18" charset="0"/>
                <a:cs typeface="Times New Roman" panose="02020603050405020304" pitchFamily="18" charset="0"/>
              </a:rPr>
              <a:t> que </a:t>
            </a:r>
            <a:r>
              <a:rPr lang="en-US" dirty="0" err="1">
                <a:latin typeface="Times New Roman" panose="02020603050405020304" pitchFamily="18" charset="0"/>
                <a:cs typeface="Times New Roman" panose="02020603050405020304" pitchFamily="18" charset="0"/>
              </a:rPr>
              <a:t>este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procedimiento</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multipicación</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válido</a:t>
            </a:r>
            <a:r>
              <a:rPr lang="en-US" dirty="0">
                <a:latin typeface="Times New Roman" panose="02020603050405020304" pitchFamily="18" charset="0"/>
                <a:cs typeface="Times New Roman" panose="02020603050405020304" pitchFamily="18" charset="0"/>
              </a:rPr>
              <a:t> para </a:t>
            </a:r>
            <a:r>
              <a:rPr lang="en-US" dirty="0" err="1">
                <a:latin typeface="Times New Roman" panose="02020603050405020304" pitchFamily="18" charset="0"/>
                <a:cs typeface="Times New Roman" panose="02020603050405020304" pitchFamily="18" charset="0"/>
              </a:rPr>
              <a:t>cualquier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tipo</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señal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este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caso</a:t>
            </a:r>
            <a:r>
              <a:rPr lang="en-US" dirty="0">
                <a:latin typeface="Times New Roman" panose="02020603050405020304" pitchFamily="18" charset="0"/>
                <a:cs typeface="Times New Roman" panose="02020603050405020304" pitchFamily="18" charset="0"/>
              </a:rPr>
              <a:t> se </a:t>
            </a:r>
            <a:r>
              <a:rPr lang="en-US" dirty="0" err="1">
                <a:latin typeface="Times New Roman" panose="02020603050405020304" pitchFamily="18" charset="0"/>
                <a:cs typeface="Times New Roman" panose="02020603050405020304" pitchFamily="18" charset="0"/>
              </a:rPr>
              <a:t>dio</a:t>
            </a:r>
            <a:r>
              <a:rPr lang="en-US" dirty="0">
                <a:latin typeface="Times New Roman" panose="02020603050405020304" pitchFamily="18" charset="0"/>
                <a:cs typeface="Times New Roman" panose="02020603050405020304" pitchFamily="18" charset="0"/>
              </a:rPr>
              <a:t> un </a:t>
            </a:r>
            <a:r>
              <a:rPr lang="en-US" dirty="0" err="1">
                <a:latin typeface="Times New Roman" panose="02020603050405020304" pitchFamily="18" charset="0"/>
                <a:cs typeface="Times New Roman" panose="02020603050405020304" pitchFamily="18" charset="0"/>
              </a:rPr>
              <a:t>ejemplo</a:t>
            </a:r>
            <a:r>
              <a:rPr lang="en-US" dirty="0">
                <a:latin typeface="Times New Roman" panose="02020603050405020304" pitchFamily="18" charset="0"/>
                <a:cs typeface="Times New Roman" panose="02020603050405020304" pitchFamily="18" charset="0"/>
              </a:rPr>
              <a:t> con un par de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senoidales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9888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B</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s-CO" dirty="0"/>
              <a:t>¿Cómo sumar señales?</a:t>
            </a:r>
          </a:p>
          <a:p>
            <a:pPr marL="0" indent="0">
              <a:buNone/>
            </a:pPr>
            <a:r>
              <a:rPr lang="es-CO" dirty="0"/>
              <a:t>Para llevar a cabo la suma de señales se debe hacer una suma elemento por elemento de cada señal, es decir, con un dominio finito de ambas señales se debe obtener la imagén para cada valor del dominio de cada señal y luego sumarlas. Por ejemplo:</a:t>
            </a:r>
          </a:p>
          <a:p>
            <a:pPr marL="0" indent="0">
              <a:buNone/>
            </a:pPr>
            <a:endParaRPr lang="es-CO" dirty="0"/>
          </a:p>
          <a:p>
            <a:pPr marL="0" indent="0">
              <a:buNone/>
            </a:pPr>
            <a:r>
              <a:rPr lang="es-CO" dirty="0"/>
              <a:t>Se tienen dos señales,</a:t>
            </a:r>
          </a:p>
          <a:p>
            <a:pPr marL="0" indent="0">
              <a:buNone/>
            </a:pPr>
            <a:r>
              <a:rPr lang="es-CO" dirty="0"/>
              <a:t>(1).  x(t) = A</a:t>
            </a:r>
            <a:r>
              <a:rPr lang="es-CO" baseline="-25000" dirty="0"/>
              <a:t>0 </a:t>
            </a:r>
            <a:r>
              <a:rPr lang="es-CO" dirty="0"/>
              <a:t>sen (2</a:t>
            </a:r>
            <a:r>
              <a:rPr lang="en-US" dirty="0"/>
              <a:t>πf</a:t>
            </a:r>
            <a:r>
              <a:rPr lang="en-US" baseline="-25000" dirty="0"/>
              <a:t>0</a:t>
            </a:r>
            <a:r>
              <a:rPr lang="en-US" dirty="0"/>
              <a:t>t + </a:t>
            </a:r>
            <a:r>
              <a:rPr lang="el-GR" dirty="0"/>
              <a:t>θ</a:t>
            </a:r>
            <a:r>
              <a:rPr lang="en-US" baseline="-25000" dirty="0"/>
              <a:t>0</a:t>
            </a:r>
            <a:r>
              <a:rPr lang="en-US" dirty="0"/>
              <a:t>)</a:t>
            </a:r>
            <a:r>
              <a:rPr lang="es-CO" dirty="0"/>
              <a:t>, donde A</a:t>
            </a:r>
            <a:r>
              <a:rPr lang="es-CO" baseline="-25000" dirty="0"/>
              <a:t>0 </a:t>
            </a:r>
            <a:r>
              <a:rPr lang="es-CO" dirty="0"/>
              <a:t>es la amplitud de la onda 1, </a:t>
            </a:r>
            <a:r>
              <a:rPr lang="en-US" dirty="0"/>
              <a:t>f</a:t>
            </a:r>
            <a:r>
              <a:rPr lang="en-US" baseline="-25000" dirty="0"/>
              <a:t>0 </a:t>
            </a:r>
            <a:r>
              <a:rPr lang="es-CO" dirty="0"/>
              <a:t>es la frecuencia de la onda 1 y </a:t>
            </a:r>
            <a:r>
              <a:rPr lang="el-GR" dirty="0"/>
              <a:t>θ</a:t>
            </a:r>
            <a:r>
              <a:rPr lang="en-US" baseline="-25000" dirty="0"/>
              <a:t>0</a:t>
            </a:r>
            <a:r>
              <a:rPr lang="es-CO" dirty="0"/>
              <a:t> es la fase de la onda 1</a:t>
            </a:r>
          </a:p>
          <a:p>
            <a:pPr marL="0" indent="0">
              <a:buNone/>
            </a:pPr>
            <a:endParaRPr lang="es-CO" dirty="0"/>
          </a:p>
          <a:p>
            <a:pPr marL="0" indent="0">
              <a:buNone/>
            </a:pPr>
            <a:r>
              <a:rPr lang="es-CO" dirty="0"/>
              <a:t>(2).  y(t) = A</a:t>
            </a:r>
            <a:r>
              <a:rPr lang="es-CO" baseline="-25000" dirty="0"/>
              <a:t>1 </a:t>
            </a:r>
            <a:r>
              <a:rPr lang="es-CO" dirty="0"/>
              <a:t>sen (</a:t>
            </a:r>
            <a:r>
              <a:rPr lang="en-US" dirty="0"/>
              <a:t>2πf</a:t>
            </a:r>
            <a:r>
              <a:rPr lang="en-US" baseline="-25000" dirty="0"/>
              <a:t>1</a:t>
            </a:r>
            <a:r>
              <a:rPr lang="en-US" dirty="0"/>
              <a:t>t - </a:t>
            </a:r>
            <a:r>
              <a:rPr lang="el-GR" dirty="0"/>
              <a:t>θ</a:t>
            </a:r>
            <a:r>
              <a:rPr lang="en-US" baseline="-25000" dirty="0"/>
              <a:t>1</a:t>
            </a:r>
            <a:r>
              <a:rPr lang="en-US" dirty="0"/>
              <a:t>)</a:t>
            </a:r>
            <a:r>
              <a:rPr lang="es-CO" dirty="0"/>
              <a:t>, donde A</a:t>
            </a:r>
            <a:r>
              <a:rPr lang="es-CO" baseline="-25000" dirty="0"/>
              <a:t>1 </a:t>
            </a:r>
            <a:r>
              <a:rPr lang="es-CO" dirty="0"/>
              <a:t>es la amplitud de la onda 2, </a:t>
            </a:r>
            <a:r>
              <a:rPr lang="en-US" dirty="0"/>
              <a:t>f</a:t>
            </a:r>
            <a:r>
              <a:rPr lang="en-US" baseline="-25000" dirty="0"/>
              <a:t>1 </a:t>
            </a:r>
            <a:r>
              <a:rPr lang="es-CO" dirty="0"/>
              <a:t>es la frecuencia de la onda 2 y </a:t>
            </a:r>
            <a:r>
              <a:rPr lang="el-GR" dirty="0"/>
              <a:t>θ</a:t>
            </a:r>
            <a:r>
              <a:rPr lang="en-US" baseline="-25000" dirty="0"/>
              <a:t>1 </a:t>
            </a:r>
            <a:r>
              <a:rPr lang="es-CO" dirty="0"/>
              <a:t>es la fase de la onda 2</a:t>
            </a:r>
            <a:endParaRPr lang="en-US" dirty="0"/>
          </a:p>
        </p:txBody>
      </p:sp>
    </p:spTree>
    <p:extLst>
      <p:ext uri="{BB962C8B-B14F-4D97-AF65-F5344CB8AC3E}">
        <p14:creationId xmlns:p14="http://schemas.microsoft.com/office/powerpoint/2010/main" val="3664537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2E9FC2A-E3B6-B943-9ACF-D4DECCA57A4A}"/>
              </a:ext>
            </a:extLst>
          </p:cNvPr>
          <p:cNvSpPr>
            <a:spLocks noGrp="1"/>
          </p:cNvSpPr>
          <p:nvPr>
            <p:ph type="title"/>
          </p:nvPr>
        </p:nvSpPr>
        <p:spPr>
          <a:xfrm>
            <a:off x="1050879" y="609601"/>
            <a:ext cx="9810604" cy="1216024"/>
          </a:xfrm>
        </p:spPr>
        <p:txBody>
          <a:bodyPr>
            <a:normAutofit/>
          </a:bodyPr>
          <a:lstStyle/>
          <a:p>
            <a:r>
              <a:rPr lang="es-CO" dirty="0"/>
              <a:t>Marco teorico punto B</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00F0746-EA72-224B-B3DE-9D945068229A}"/>
              </a:ext>
            </a:extLst>
          </p:cNvPr>
          <p:cNvSpPr>
            <a:spLocks noGrp="1"/>
          </p:cNvSpPr>
          <p:nvPr>
            <p:ph idx="1"/>
          </p:nvPr>
        </p:nvSpPr>
        <p:spPr>
          <a:xfrm>
            <a:off x="980504" y="1619622"/>
            <a:ext cx="9880979" cy="4730378"/>
          </a:xfrm>
        </p:spPr>
        <p:txBody>
          <a:bodyPr anchor="ctr">
            <a:normAutofit/>
          </a:bodyPr>
          <a:lstStyle/>
          <a:p>
            <a:pPr marL="0" indent="0">
              <a:buNone/>
            </a:pPr>
            <a:r>
              <a:rPr lang="es-CO" dirty="0"/>
              <a:t>Entonces </a:t>
            </a:r>
            <a:r>
              <a:rPr lang="en-US" dirty="0">
                <a:latin typeface="Times New Roman" panose="02020603050405020304" pitchFamily="18" charset="0"/>
                <a:cs typeface="Times New Roman" panose="02020603050405020304" pitchFamily="18" charset="0"/>
              </a:rPr>
              <a:t>la </a:t>
            </a:r>
            <a:r>
              <a:rPr lang="en-US" dirty="0" err="1">
                <a:latin typeface="Times New Roman" panose="02020603050405020304" pitchFamily="18" charset="0"/>
                <a:cs typeface="Times New Roman" panose="02020603050405020304" pitchFamily="18" charset="0"/>
              </a:rPr>
              <a:t>suma</a:t>
            </a:r>
            <a:r>
              <a:rPr lang="en-US" dirty="0">
                <a:latin typeface="Times New Roman" panose="02020603050405020304" pitchFamily="18" charset="0"/>
                <a:cs typeface="Times New Roman" panose="02020603050405020304" pitchFamily="18" charset="0"/>
              </a:rPr>
              <a:t> de las </a:t>
            </a:r>
            <a:r>
              <a:rPr lang="en-US" dirty="0" err="1">
                <a:latin typeface="Times New Roman" panose="02020603050405020304" pitchFamily="18" charset="0"/>
                <a:cs typeface="Times New Roman" panose="02020603050405020304" pitchFamily="18" charset="0"/>
              </a:rPr>
              <a:t>señales</a:t>
            </a:r>
            <a:r>
              <a:rPr lang="en-US" dirty="0">
                <a:latin typeface="Times New Roman" panose="02020603050405020304" pitchFamily="18" charset="0"/>
                <a:cs typeface="Times New Roman" panose="02020603050405020304" pitchFamily="18" charset="0"/>
              </a:rPr>
              <a:t> x(t) y y(t), es: </a:t>
            </a:r>
          </a:p>
          <a:p>
            <a:pPr marL="0" indent="0">
              <a:buNone/>
            </a:pPr>
            <a:r>
              <a:rPr lang="en-US" dirty="0">
                <a:latin typeface="Times New Roman" panose="02020603050405020304" pitchFamily="18" charset="0"/>
                <a:cs typeface="Times New Roman" panose="02020603050405020304" pitchFamily="18" charset="0"/>
              </a:rPr>
              <a:t>x(t)+y(t) =</a:t>
            </a:r>
            <a:r>
              <a:rPr lang="es-CO" dirty="0"/>
              <a:t> (A</a:t>
            </a:r>
            <a:r>
              <a:rPr lang="es-CO" baseline="-25000" dirty="0"/>
              <a:t>0 </a:t>
            </a:r>
            <a:r>
              <a:rPr lang="es-CO" dirty="0"/>
              <a:t>+A</a:t>
            </a:r>
            <a:r>
              <a:rPr lang="es-CO" baseline="-25000" dirty="0"/>
              <a:t>1</a:t>
            </a:r>
            <a:r>
              <a:rPr lang="es-CO" dirty="0"/>
              <a:t>)sen (2</a:t>
            </a:r>
            <a:r>
              <a:rPr lang="en-US" dirty="0"/>
              <a:t>π(f</a:t>
            </a:r>
            <a:r>
              <a:rPr lang="en-US" baseline="-25000" dirty="0"/>
              <a:t>0</a:t>
            </a:r>
            <a:r>
              <a:rPr lang="en-US" dirty="0"/>
              <a:t>+f</a:t>
            </a:r>
            <a:r>
              <a:rPr lang="en-US" baseline="-25000" dirty="0"/>
              <a:t>1</a:t>
            </a:r>
            <a:r>
              <a:rPr lang="en-US" dirty="0"/>
              <a:t> )t+ (</a:t>
            </a:r>
            <a:r>
              <a:rPr lang="el-GR" dirty="0"/>
              <a:t>θ</a:t>
            </a:r>
            <a:r>
              <a:rPr lang="en-US" baseline="-25000" dirty="0"/>
              <a:t>0 </a:t>
            </a:r>
            <a:r>
              <a:rPr lang="en-US" dirty="0"/>
              <a:t>+</a:t>
            </a:r>
            <a:r>
              <a:rPr lang="el-GR" dirty="0"/>
              <a:t>θ</a:t>
            </a:r>
            <a:r>
              <a:rPr lang="en-US" baseline="-25000" dirty="0"/>
              <a:t>1</a:t>
            </a:r>
            <a:r>
              <a:rPr lang="en-US" dirty="0"/>
              <a:t>))</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3421380"/>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3B3521"/>
      </a:dk2>
      <a:lt2>
        <a:srgbClr val="E2E6E8"/>
      </a:lt2>
      <a:accent1>
        <a:srgbClr val="BC9B84"/>
      </a:accent1>
      <a:accent2>
        <a:srgbClr val="ABA175"/>
      </a:accent2>
      <a:accent3>
        <a:srgbClr val="9BA57D"/>
      </a:accent3>
      <a:accent4>
        <a:srgbClr val="88AC75"/>
      </a:accent4>
      <a:accent5>
        <a:srgbClr val="81AC84"/>
      </a:accent5>
      <a:accent6>
        <a:srgbClr val="77AE92"/>
      </a:accent6>
      <a:hlink>
        <a:srgbClr val="5986A5"/>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TotalTime>
  <Words>1608</Words>
  <Application>Microsoft Macintosh PowerPoint</Application>
  <PresentationFormat>Panorámica</PresentationFormat>
  <Paragraphs>96</Paragraphs>
  <Slides>25</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Agency FB</vt:lpstr>
      <vt:lpstr>Arial</vt:lpstr>
      <vt:lpstr>Bembo</vt:lpstr>
      <vt:lpstr>Calibri</vt:lpstr>
      <vt:lpstr>Times New Roman</vt:lpstr>
      <vt:lpstr>ArchiveVTI</vt:lpstr>
      <vt:lpstr>Miniproyecto 1</vt:lpstr>
      <vt:lpstr>Orden</vt:lpstr>
      <vt:lpstr>Enunciado</vt:lpstr>
      <vt:lpstr>Procesamiento de señales</vt:lpstr>
      <vt:lpstr>Marco teorico punto a</vt:lpstr>
      <vt:lpstr>Marco teorico punto a</vt:lpstr>
      <vt:lpstr>Marco teorico punto a</vt:lpstr>
      <vt:lpstr>Marco teorico punto B</vt:lpstr>
      <vt:lpstr>Marco teorico punto B</vt:lpstr>
      <vt:lpstr>Marco teorico punto C</vt:lpstr>
      <vt:lpstr>Marco teorico punto c</vt:lpstr>
      <vt:lpstr>Analisis punto a </vt:lpstr>
      <vt:lpstr>Presentación de PowerPoint</vt:lpstr>
      <vt:lpstr>Presentación de PowerPoint</vt:lpstr>
      <vt:lpstr>Presentación de PowerPoint</vt:lpstr>
      <vt:lpstr>Presentación de PowerPoint</vt:lpstr>
      <vt:lpstr>ANALISIS PUNTO B</vt:lpstr>
      <vt:lpstr>ANALISIS PUNTO B</vt:lpstr>
      <vt:lpstr>ANALISIS PUNTO B</vt:lpstr>
      <vt:lpstr>Caso a</vt:lpstr>
      <vt:lpstr>Caso B</vt:lpstr>
      <vt:lpstr>CASO C</vt:lpstr>
      <vt:lpstr>ANALISIS PUNTO C</vt:lpstr>
      <vt:lpstr>ANALISIS PUNTO C</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Miniproyecto 1</dc:title>
  <dc:creator>Gonzalo Andres De Varona Osorio</dc:creator>
  <cp:lastModifiedBy>Gonzalo Andres De Varona Osorio</cp:lastModifiedBy>
  <cp:revision>43</cp:revision>
  <dcterms:created xsi:type="dcterms:W3CDTF">2021-03-03T00:38:51Z</dcterms:created>
  <dcterms:modified xsi:type="dcterms:W3CDTF">2021-03-16T23:18:36Z</dcterms:modified>
</cp:coreProperties>
</file>